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43D73-761D-4814-AE0D-303A9BFB1536}" v="465" dt="2020-11-19T23:28:14.641"/>
    <p1510:client id="{295D230F-9F18-4030-A3AF-B8E7F2C868EF}" v="461" dt="2020-11-20T00:10:28.249"/>
    <p1510:client id="{6E4DDC60-EE28-4477-959D-BCACD3F4C6F5}" v="936" dt="2020-11-20T00:09:26.182"/>
    <p1510:client id="{C96FD200-73A9-42AD-B3DC-9BDE979E675B}" v="141" dt="2020-11-19T23:11:08.015"/>
    <p1510:client id="{E27A5BC9-403B-4E50-944E-E1963618343C}" v="26" dt="2020-11-19T23:59:07.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 Audrey R Hernandez" userId="S::lrh248@nau.edu::c9f31c77-fbb8-4902-85db-deecba495123" providerId="AD" clId="Web-{C96FD200-73A9-42AD-B3DC-9BDE979E675B}"/>
    <pc:docChg chg="modSld">
      <pc:chgData name="Leann Audrey R Hernandez" userId="S::lrh248@nau.edu::c9f31c77-fbb8-4902-85db-deecba495123" providerId="AD" clId="Web-{C96FD200-73A9-42AD-B3DC-9BDE979E675B}" dt="2020-11-19T23:11:08.015" v="138"/>
      <pc:docMkLst>
        <pc:docMk/>
      </pc:docMkLst>
      <pc:sldChg chg="addSp delSp modSp">
        <pc:chgData name="Leann Audrey R Hernandez" userId="S::lrh248@nau.edu::c9f31c77-fbb8-4902-85db-deecba495123" providerId="AD" clId="Web-{C96FD200-73A9-42AD-B3DC-9BDE979E675B}" dt="2020-11-19T23:11:08.015" v="138"/>
        <pc:sldMkLst>
          <pc:docMk/>
          <pc:sldMk cId="2765888256" sldId="256"/>
        </pc:sldMkLst>
        <pc:spChg chg="add mod">
          <ac:chgData name="Leann Audrey R Hernandez" userId="S::lrh248@nau.edu::c9f31c77-fbb8-4902-85db-deecba495123" providerId="AD" clId="Web-{C96FD200-73A9-42AD-B3DC-9BDE979E675B}" dt="2020-11-19T23:11:04.218" v="137" actId="1076"/>
          <ac:spMkLst>
            <pc:docMk/>
            <pc:sldMk cId="2765888256" sldId="256"/>
            <ac:spMk id="12" creationId="{6FE6EA4C-6663-47AF-B53A-5F179F54FF48}"/>
          </ac:spMkLst>
        </pc:spChg>
        <pc:spChg chg="del mod">
          <ac:chgData name="Leann Audrey R Hernandez" userId="S::lrh248@nau.edu::c9f31c77-fbb8-4902-85db-deecba495123" providerId="AD" clId="Web-{C96FD200-73A9-42AD-B3DC-9BDE979E675B}" dt="2020-11-19T23:11:08.015" v="138"/>
          <ac:spMkLst>
            <pc:docMk/>
            <pc:sldMk cId="2765888256" sldId="256"/>
            <ac:spMk id="35" creationId="{7D566DC3-9AF0-436B-9075-B0829C9EFC51}"/>
          </ac:spMkLst>
        </pc:spChg>
        <pc:picChg chg="add mod">
          <ac:chgData name="Leann Audrey R Hernandez" userId="S::lrh248@nau.edu::c9f31c77-fbb8-4902-85db-deecba495123" providerId="AD" clId="Web-{C96FD200-73A9-42AD-B3DC-9BDE979E675B}" dt="2020-11-19T23:11:00.499" v="136" actId="1076"/>
          <ac:picMkLst>
            <pc:docMk/>
            <pc:sldMk cId="2765888256" sldId="256"/>
            <ac:picMk id="8" creationId="{F0379A01-C24A-455F-BC3B-5863B67FA717}"/>
          </ac:picMkLst>
        </pc:picChg>
      </pc:sldChg>
    </pc:docChg>
  </pc:docChgLst>
  <pc:docChgLst>
    <pc:chgData name="Leann Audrey" userId="c9f31c77-fbb8-4902-85db-deecba495123" providerId="ADAL" clId="{26A43D73-761D-4814-AE0D-303A9BFB1536}"/>
    <pc:docChg chg="custSel modSld">
      <pc:chgData name="Leann Audrey" userId="c9f31c77-fbb8-4902-85db-deecba495123" providerId="ADAL" clId="{26A43D73-761D-4814-AE0D-303A9BFB1536}" dt="2020-11-19T23:28:14.641" v="462" actId="20577"/>
      <pc:docMkLst>
        <pc:docMk/>
      </pc:docMkLst>
      <pc:sldChg chg="modSp mod">
        <pc:chgData name="Leann Audrey" userId="c9f31c77-fbb8-4902-85db-deecba495123" providerId="ADAL" clId="{26A43D73-761D-4814-AE0D-303A9BFB1536}" dt="2020-11-19T23:28:14.641" v="462" actId="20577"/>
        <pc:sldMkLst>
          <pc:docMk/>
          <pc:sldMk cId="2765888256" sldId="256"/>
        </pc:sldMkLst>
        <pc:spChg chg="mod">
          <ac:chgData name="Leann Audrey" userId="c9f31c77-fbb8-4902-85db-deecba495123" providerId="ADAL" clId="{26A43D73-761D-4814-AE0D-303A9BFB1536}" dt="2020-11-19T23:22:20.628" v="440" actId="1076"/>
          <ac:spMkLst>
            <pc:docMk/>
            <pc:sldMk cId="2765888256" sldId="256"/>
            <ac:spMk id="28" creationId="{9E49636B-620F-40E6-A1A4-C10647D1FCEC}"/>
          </ac:spMkLst>
        </pc:spChg>
        <pc:spChg chg="mod">
          <ac:chgData name="Leann Audrey" userId="c9f31c77-fbb8-4902-85db-deecba495123" providerId="ADAL" clId="{26A43D73-761D-4814-AE0D-303A9BFB1536}" dt="2020-11-19T23:23:58.922" v="458" actId="20577"/>
          <ac:spMkLst>
            <pc:docMk/>
            <pc:sldMk cId="2765888256" sldId="256"/>
            <ac:spMk id="33" creationId="{77CFE7F5-BDF6-FC43-A324-CCE525A0F54E}"/>
          </ac:spMkLst>
        </pc:spChg>
        <pc:spChg chg="mod">
          <ac:chgData name="Leann Audrey" userId="c9f31c77-fbb8-4902-85db-deecba495123" providerId="ADAL" clId="{26A43D73-761D-4814-AE0D-303A9BFB1536}" dt="2020-11-19T23:28:14.641" v="462" actId="20577"/>
          <ac:spMkLst>
            <pc:docMk/>
            <pc:sldMk cId="2765888256" sldId="256"/>
            <ac:spMk id="48" creationId="{5AABC876-F20B-F148-8B9C-C3B6EBAEC0D5}"/>
          </ac:spMkLst>
        </pc:spChg>
        <pc:spChg chg="mod">
          <ac:chgData name="Leann Audrey" userId="c9f31c77-fbb8-4902-85db-deecba495123" providerId="ADAL" clId="{26A43D73-761D-4814-AE0D-303A9BFB1536}" dt="2020-11-19T23:28:10.364" v="460" actId="20577"/>
          <ac:spMkLst>
            <pc:docMk/>
            <pc:sldMk cId="2765888256" sldId="256"/>
            <ac:spMk id="52" creationId="{16FDEA0F-E87F-044D-B491-D80AD80FC8EB}"/>
          </ac:spMkLst>
        </pc:spChg>
      </pc:sldChg>
    </pc:docChg>
  </pc:docChgLst>
  <pc:docChgLst>
    <pc:chgData name="Nathan Graydon Fisher" userId="S::ngf29@nau.edu::a0d1e6af-5899-416a-a580-c4c72debe542" providerId="AD" clId="Web-{C9E31626-278C-4F51-AAE8-2853B5E2EAA3}"/>
    <pc:docChg chg="modSld">
      <pc:chgData name="Nathan Graydon Fisher" userId="S::ngf29@nau.edu::a0d1e6af-5899-416a-a580-c4c72debe542" providerId="AD" clId="Web-{C9E31626-278C-4F51-AAE8-2853B5E2EAA3}" dt="2020-10-30T01:35:01.711" v="144" actId="20577"/>
      <pc:docMkLst>
        <pc:docMk/>
      </pc:docMkLst>
      <pc:sldChg chg="addSp modSp">
        <pc:chgData name="Nathan Graydon Fisher" userId="S::ngf29@nau.edu::a0d1e6af-5899-416a-a580-c4c72debe542" providerId="AD" clId="Web-{C9E31626-278C-4F51-AAE8-2853B5E2EAA3}" dt="2020-10-30T01:35:01.711" v="144" actId="20577"/>
        <pc:sldMkLst>
          <pc:docMk/>
          <pc:sldMk cId="2765888256" sldId="256"/>
        </pc:sldMkLst>
        <pc:spChg chg="mod">
          <ac:chgData name="Nathan Graydon Fisher" userId="S::ngf29@nau.edu::a0d1e6af-5899-416a-a580-c4c72debe542" providerId="AD" clId="Web-{C9E31626-278C-4F51-AAE8-2853B5E2EAA3}" dt="2020-10-30T01:34:08.196" v="100" actId="20577"/>
          <ac:spMkLst>
            <pc:docMk/>
            <pc:sldMk cId="2765888256" sldId="256"/>
            <ac:spMk id="2" creationId="{71AC89F0-47ED-4A2B-9D80-8C32214AD181}"/>
          </ac:spMkLst>
        </pc:spChg>
        <pc:spChg chg="add mod">
          <ac:chgData name="Nathan Graydon Fisher" userId="S::ngf29@nau.edu::a0d1e6af-5899-416a-a580-c4c72debe542" providerId="AD" clId="Web-{C9E31626-278C-4F51-AAE8-2853B5E2EAA3}" dt="2020-10-30T01:32:54.510" v="50"/>
          <ac:spMkLst>
            <pc:docMk/>
            <pc:sldMk cId="2765888256" sldId="256"/>
            <ac:spMk id="5" creationId="{42C4D2EB-C5E3-4085-83E8-F07CE1E321F4}"/>
          </ac:spMkLst>
        </pc:spChg>
        <pc:spChg chg="mod">
          <ac:chgData name="Nathan Graydon Fisher" userId="S::ngf29@nau.edu::a0d1e6af-5899-416a-a580-c4c72debe542" providerId="AD" clId="Web-{C9E31626-278C-4F51-AAE8-2853B5E2EAA3}" dt="2020-10-30T01:34:23.446" v="102" actId="20577"/>
          <ac:spMkLst>
            <pc:docMk/>
            <pc:sldMk cId="2765888256" sldId="256"/>
            <ac:spMk id="33" creationId="{77CFE7F5-BDF6-FC43-A324-CCE525A0F54E}"/>
          </ac:spMkLst>
        </pc:spChg>
        <pc:spChg chg="mod">
          <ac:chgData name="Nathan Graydon Fisher" userId="S::ngf29@nau.edu::a0d1e6af-5899-416a-a580-c4c72debe542" providerId="AD" clId="Web-{C9E31626-278C-4F51-AAE8-2853B5E2EAA3}" dt="2020-10-30T01:35:01.711" v="144" actId="20577"/>
          <ac:spMkLst>
            <pc:docMk/>
            <pc:sldMk cId="2765888256" sldId="256"/>
            <ac:spMk id="52" creationId="{16FDEA0F-E87F-044D-B491-D80AD80FC8EB}"/>
          </ac:spMkLst>
        </pc:spChg>
        <pc:picChg chg="add mod">
          <ac:chgData name="Nathan Graydon Fisher" userId="S::ngf29@nau.edu::a0d1e6af-5899-416a-a580-c4c72debe542" providerId="AD" clId="Web-{C9E31626-278C-4F51-AAE8-2853B5E2EAA3}" dt="2020-10-30T01:32:12.401" v="6" actId="1076"/>
          <ac:picMkLst>
            <pc:docMk/>
            <pc:sldMk cId="2765888256" sldId="256"/>
            <ac:picMk id="3" creationId="{83EAF677-0154-48AA-9D87-032A71C5BF62}"/>
          </ac:picMkLst>
        </pc:picChg>
        <pc:picChg chg="add mod">
          <ac:chgData name="Nathan Graydon Fisher" userId="S::ngf29@nau.edu::a0d1e6af-5899-416a-a580-c4c72debe542" providerId="AD" clId="Web-{C9E31626-278C-4F51-AAE8-2853B5E2EAA3}" dt="2020-10-30T01:31:49.683" v="3" actId="1076"/>
          <ac:picMkLst>
            <pc:docMk/>
            <pc:sldMk cId="2765888256" sldId="256"/>
            <ac:picMk id="4" creationId="{36D1DCDB-9281-4763-A446-A2427341F37C}"/>
          </ac:picMkLst>
        </pc:picChg>
      </pc:sldChg>
    </pc:docChg>
  </pc:docChgLst>
  <pc:docChgLst>
    <pc:chgData name="Nathan Graydon Fisher" userId="S::ngf29@nau.edu::a0d1e6af-5899-416a-a580-c4c72debe542" providerId="AD" clId="Web-{E12A64AD-8BF4-447F-A0A8-A5F60556B669}"/>
    <pc:docChg chg="modSld">
      <pc:chgData name="Nathan Graydon Fisher" userId="S::ngf29@nau.edu::a0d1e6af-5899-416a-a580-c4c72debe542" providerId="AD" clId="Web-{E12A64AD-8BF4-447F-A0A8-A5F60556B669}" dt="2020-10-30T01:03:58.528" v="9" actId="14100"/>
      <pc:docMkLst>
        <pc:docMk/>
      </pc:docMkLst>
      <pc:sldChg chg="addSp delSp modSp">
        <pc:chgData name="Nathan Graydon Fisher" userId="S::ngf29@nau.edu::a0d1e6af-5899-416a-a580-c4c72debe542" providerId="AD" clId="Web-{E12A64AD-8BF4-447F-A0A8-A5F60556B669}" dt="2020-10-30T01:03:58.528" v="9" actId="14100"/>
        <pc:sldMkLst>
          <pc:docMk/>
          <pc:sldMk cId="2765888256" sldId="256"/>
        </pc:sldMkLst>
        <pc:spChg chg="mod">
          <ac:chgData name="Nathan Graydon Fisher" userId="S::ngf29@nau.edu::a0d1e6af-5899-416a-a580-c4c72debe542" providerId="AD" clId="Web-{E12A64AD-8BF4-447F-A0A8-A5F60556B669}" dt="2020-10-30T01:03:49.231" v="8" actId="1076"/>
          <ac:spMkLst>
            <pc:docMk/>
            <pc:sldMk cId="2765888256" sldId="256"/>
            <ac:spMk id="29" creationId="{CFEB8CDB-2F46-5847-BD01-970E8AC7FF18}"/>
          </ac:spMkLst>
        </pc:spChg>
        <pc:spChg chg="mod">
          <ac:chgData name="Nathan Graydon Fisher" userId="S::ngf29@nau.edu::a0d1e6af-5899-416a-a580-c4c72debe542" providerId="AD" clId="Web-{E12A64AD-8BF4-447F-A0A8-A5F60556B669}" dt="2020-10-30T01:03:42.856" v="7" actId="14100"/>
          <ac:spMkLst>
            <pc:docMk/>
            <pc:sldMk cId="2765888256" sldId="256"/>
            <ac:spMk id="33" creationId="{77CFE7F5-BDF6-FC43-A324-CCE525A0F54E}"/>
          </ac:spMkLst>
        </pc:spChg>
        <pc:spChg chg="del">
          <ac:chgData name="Nathan Graydon Fisher" userId="S::ngf29@nau.edu::a0d1e6af-5899-416a-a580-c4c72debe542" providerId="AD" clId="Web-{E12A64AD-8BF4-447F-A0A8-A5F60556B669}" dt="2020-10-30T01:01:04.495" v="1"/>
          <ac:spMkLst>
            <pc:docMk/>
            <pc:sldMk cId="2765888256" sldId="256"/>
            <ac:spMk id="34" creationId="{26A3E40B-8457-E243-9EAA-F347C16514E0}"/>
          </ac:spMkLst>
        </pc:spChg>
        <pc:spChg chg="del">
          <ac:chgData name="Nathan Graydon Fisher" userId="S::ngf29@nau.edu::a0d1e6af-5899-416a-a580-c4c72debe542" providerId="AD" clId="Web-{E12A64AD-8BF4-447F-A0A8-A5F60556B669}" dt="2020-10-30T01:01:06.089" v="2"/>
          <ac:spMkLst>
            <pc:docMk/>
            <pc:sldMk cId="2765888256" sldId="256"/>
            <ac:spMk id="35" creationId="{2A36052E-2C97-6542-B2C2-FBF989735EFA}"/>
          </ac:spMkLst>
        </pc:spChg>
        <pc:spChg chg="del">
          <ac:chgData name="Nathan Graydon Fisher" userId="S::ngf29@nau.edu::a0d1e6af-5899-416a-a580-c4c72debe542" providerId="AD" clId="Web-{E12A64AD-8BF4-447F-A0A8-A5F60556B669}" dt="2020-10-30T01:01:02.949" v="0"/>
          <ac:spMkLst>
            <pc:docMk/>
            <pc:sldMk cId="2765888256" sldId="256"/>
            <ac:spMk id="42" creationId="{E0CC3F14-88E3-A745-9885-52AB74BD3420}"/>
          </ac:spMkLst>
        </pc:spChg>
        <pc:spChg chg="mod">
          <ac:chgData name="Nathan Graydon Fisher" userId="S::ngf29@nau.edu::a0d1e6af-5899-416a-a580-c4c72debe542" providerId="AD" clId="Web-{E12A64AD-8BF4-447F-A0A8-A5F60556B669}" dt="2020-10-30T01:03:58.528" v="9" actId="14100"/>
          <ac:spMkLst>
            <pc:docMk/>
            <pc:sldMk cId="2765888256" sldId="256"/>
            <ac:spMk id="52" creationId="{16FDEA0F-E87F-044D-B491-D80AD80FC8EB}"/>
          </ac:spMkLst>
        </pc:spChg>
        <pc:graphicFrameChg chg="add del">
          <ac:chgData name="Nathan Graydon Fisher" userId="S::ngf29@nau.edu::a0d1e6af-5899-416a-a580-c4c72debe542" providerId="AD" clId="Web-{E12A64AD-8BF4-447F-A0A8-A5F60556B669}" dt="2020-10-30T01:02:37.996" v="6"/>
          <ac:graphicFrameMkLst>
            <pc:docMk/>
            <pc:sldMk cId="2765888256" sldId="256"/>
            <ac:graphicFrameMk id="28" creationId="{CE77DE0D-18B7-5A4B-A567-9E919B62284A}"/>
          </ac:graphicFrameMkLst>
        </pc:graphicFrameChg>
        <pc:picChg chg="del">
          <ac:chgData name="Nathan Graydon Fisher" userId="S::ngf29@nau.edu::a0d1e6af-5899-416a-a580-c4c72debe542" providerId="AD" clId="Web-{E12A64AD-8BF4-447F-A0A8-A5F60556B669}" dt="2020-10-30T01:01:07.808" v="3"/>
          <ac:picMkLst>
            <pc:docMk/>
            <pc:sldMk cId="2765888256" sldId="256"/>
            <ac:picMk id="3" creationId="{68852F42-8D8A-CE41-ABBC-9AC94CC587B5}"/>
          </ac:picMkLst>
        </pc:picChg>
      </pc:sldChg>
    </pc:docChg>
  </pc:docChgLst>
  <pc:docChgLst>
    <pc:chgData name="Nathan Graydon Fisher" userId="S::ngf29@nau.edu::a0d1e6af-5899-416a-a580-c4c72debe542" providerId="AD" clId="Web-{61381D4E-88B3-47D7-8456-CE3C61566356}"/>
    <pc:docChg chg="modSld">
      <pc:chgData name="Nathan Graydon Fisher" userId="S::ngf29@nau.edu::a0d1e6af-5899-416a-a580-c4c72debe542" providerId="AD" clId="Web-{61381D4E-88B3-47D7-8456-CE3C61566356}" dt="2020-10-29T23:03:31.438" v="130" actId="14100"/>
      <pc:docMkLst>
        <pc:docMk/>
      </pc:docMkLst>
      <pc:sldChg chg="addSp modSp">
        <pc:chgData name="Nathan Graydon Fisher" userId="S::ngf29@nau.edu::a0d1e6af-5899-416a-a580-c4c72debe542" providerId="AD" clId="Web-{61381D4E-88B3-47D7-8456-CE3C61566356}" dt="2020-10-29T23:03:31.438" v="130" actId="14100"/>
        <pc:sldMkLst>
          <pc:docMk/>
          <pc:sldMk cId="2765888256" sldId="256"/>
        </pc:sldMkLst>
        <pc:spChg chg="mod">
          <ac:chgData name="Nathan Graydon Fisher" userId="S::ngf29@nau.edu::a0d1e6af-5899-416a-a580-c4c72debe542" providerId="AD" clId="Web-{61381D4E-88B3-47D7-8456-CE3C61566356}" dt="2020-10-29T23:00:53.777" v="0" actId="20577"/>
          <ac:spMkLst>
            <pc:docMk/>
            <pc:sldMk cId="2765888256" sldId="256"/>
            <ac:spMk id="6" creationId="{D642CF64-2D16-F449-A9DC-5613AC8D92E6}"/>
          </ac:spMkLst>
        </pc:spChg>
        <pc:spChg chg="mod">
          <ac:chgData name="Nathan Graydon Fisher" userId="S::ngf29@nau.edu::a0d1e6af-5899-416a-a580-c4c72debe542" providerId="AD" clId="Web-{61381D4E-88B3-47D7-8456-CE3C61566356}" dt="2020-10-29T23:02:27.249" v="123" actId="20577"/>
          <ac:spMkLst>
            <pc:docMk/>
            <pc:sldMk cId="2765888256" sldId="256"/>
            <ac:spMk id="9" creationId="{199CE728-D159-834E-9FC9-F62FBD3B6DFE}"/>
          </ac:spMkLst>
        </pc:spChg>
        <pc:spChg chg="mod">
          <ac:chgData name="Nathan Graydon Fisher" userId="S::ngf29@nau.edu::a0d1e6af-5899-416a-a580-c4c72debe542" providerId="AD" clId="Web-{61381D4E-88B3-47D7-8456-CE3C61566356}" dt="2020-10-29T23:01:12.543" v="51" actId="20577"/>
          <ac:spMkLst>
            <pc:docMk/>
            <pc:sldMk cId="2765888256" sldId="256"/>
            <ac:spMk id="10" creationId="{C3863D5C-B706-1A48-8A0A-585D2FB84CE3}"/>
          </ac:spMkLst>
        </pc:spChg>
        <pc:spChg chg="mod">
          <ac:chgData name="Nathan Graydon Fisher" userId="S::ngf29@nau.edu::a0d1e6af-5899-416a-a580-c4c72debe542" providerId="AD" clId="Web-{61381D4E-88B3-47D7-8456-CE3C61566356}" dt="2020-10-29T23:03:12.688" v="127" actId="14100"/>
          <ac:spMkLst>
            <pc:docMk/>
            <pc:sldMk cId="2765888256" sldId="256"/>
            <ac:spMk id="18" creationId="{3463F1F6-E810-8942-8242-8AB925924B63}"/>
          </ac:spMkLst>
        </pc:spChg>
        <pc:spChg chg="mod">
          <ac:chgData name="Nathan Graydon Fisher" userId="S::ngf29@nau.edu::a0d1e6af-5899-416a-a580-c4c72debe542" providerId="AD" clId="Web-{61381D4E-88B3-47D7-8456-CE3C61566356}" dt="2020-10-29T23:03:18.157" v="128" actId="14100"/>
          <ac:spMkLst>
            <pc:docMk/>
            <pc:sldMk cId="2765888256" sldId="256"/>
            <ac:spMk id="26" creationId="{9455778B-2A91-4EFD-A66F-C9F5CB54AA17}"/>
          </ac:spMkLst>
        </pc:spChg>
        <pc:spChg chg="mod">
          <ac:chgData name="Nathan Graydon Fisher" userId="S::ngf29@nau.edu::a0d1e6af-5899-416a-a580-c4c72debe542" providerId="AD" clId="Web-{61381D4E-88B3-47D7-8456-CE3C61566356}" dt="2020-10-29T23:03:05.391" v="126" actId="1076"/>
          <ac:spMkLst>
            <pc:docMk/>
            <pc:sldMk cId="2765888256" sldId="256"/>
            <ac:spMk id="29" creationId="{CFEB8CDB-2F46-5847-BD01-970E8AC7FF18}"/>
          </ac:spMkLst>
        </pc:spChg>
        <pc:spChg chg="add mod">
          <ac:chgData name="Nathan Graydon Fisher" userId="S::ngf29@nau.edu::a0d1e6af-5899-416a-a580-c4c72debe542" providerId="AD" clId="Web-{61381D4E-88B3-47D7-8456-CE3C61566356}" dt="2020-10-29T23:02:11.608" v="90" actId="1076"/>
          <ac:spMkLst>
            <pc:docMk/>
            <pc:sldMk cId="2765888256" sldId="256"/>
            <ac:spMk id="31" creationId="{ACCE5D17-DB1C-4970-803F-80414308A1CB}"/>
          </ac:spMkLst>
        </pc:spChg>
        <pc:spChg chg="mod">
          <ac:chgData name="Nathan Graydon Fisher" userId="S::ngf29@nau.edu::a0d1e6af-5899-416a-a580-c4c72debe542" providerId="AD" clId="Web-{61381D4E-88B3-47D7-8456-CE3C61566356}" dt="2020-10-29T23:03:31.438" v="130" actId="14100"/>
          <ac:spMkLst>
            <pc:docMk/>
            <pc:sldMk cId="2765888256" sldId="256"/>
            <ac:spMk id="33" creationId="{77CFE7F5-BDF6-FC43-A324-CCE525A0F54E}"/>
          </ac:spMkLst>
        </pc:spChg>
        <pc:spChg chg="mod">
          <ac:chgData name="Nathan Graydon Fisher" userId="S::ngf29@nau.edu::a0d1e6af-5899-416a-a580-c4c72debe542" providerId="AD" clId="Web-{61381D4E-88B3-47D7-8456-CE3C61566356}" dt="2020-10-29T23:03:25.641" v="129" actId="14100"/>
          <ac:spMkLst>
            <pc:docMk/>
            <pc:sldMk cId="2765888256" sldId="256"/>
            <ac:spMk id="52" creationId="{16FDEA0F-E87F-044D-B491-D80AD80FC8EB}"/>
          </ac:spMkLst>
        </pc:spChg>
      </pc:sldChg>
    </pc:docChg>
  </pc:docChgLst>
  <pc:docChgLst>
    <pc:chgData name="Nathan Graydon Fisher" userId="S::ngf29@nau.edu::a0d1e6af-5899-416a-a580-c4c72debe542" providerId="AD" clId="Web-{D80895A2-9153-4341-A99F-9B9DECFB3A4D}"/>
    <pc:docChg chg="modSld">
      <pc:chgData name="Nathan Graydon Fisher" userId="S::ngf29@nau.edu::a0d1e6af-5899-416a-a580-c4c72debe542" providerId="AD" clId="Web-{D80895A2-9153-4341-A99F-9B9DECFB3A4D}" dt="2020-10-30T01:20:26.101" v="586" actId="20577"/>
      <pc:docMkLst>
        <pc:docMk/>
      </pc:docMkLst>
      <pc:sldChg chg="modSp">
        <pc:chgData name="Nathan Graydon Fisher" userId="S::ngf29@nau.edu::a0d1e6af-5899-416a-a580-c4c72debe542" providerId="AD" clId="Web-{D80895A2-9153-4341-A99F-9B9DECFB3A4D}" dt="2020-10-30T01:20:26.101" v="586" actId="20577"/>
        <pc:sldMkLst>
          <pc:docMk/>
          <pc:sldMk cId="2765888256" sldId="256"/>
        </pc:sldMkLst>
        <pc:spChg chg="mod">
          <ac:chgData name="Nathan Graydon Fisher" userId="S::ngf29@nau.edu::a0d1e6af-5899-416a-a580-c4c72debe542" providerId="AD" clId="Web-{D80895A2-9153-4341-A99F-9B9DECFB3A4D}" dt="2020-10-30T01:20:26.101" v="586" actId="20577"/>
          <ac:spMkLst>
            <pc:docMk/>
            <pc:sldMk cId="2765888256" sldId="256"/>
            <ac:spMk id="18" creationId="{3463F1F6-E810-8942-8242-8AB925924B63}"/>
          </ac:spMkLst>
        </pc:spChg>
        <pc:spChg chg="mod">
          <ac:chgData name="Nathan Graydon Fisher" userId="S::ngf29@nau.edu::a0d1e6af-5899-416a-a580-c4c72debe542" providerId="AD" clId="Web-{D80895A2-9153-4341-A99F-9B9DECFB3A4D}" dt="2020-10-30T01:06:50.902" v="2"/>
          <ac:spMkLst>
            <pc:docMk/>
            <pc:sldMk cId="2765888256" sldId="256"/>
            <ac:spMk id="33" creationId="{77CFE7F5-BDF6-FC43-A324-CCE525A0F54E}"/>
          </ac:spMkLst>
        </pc:spChg>
      </pc:sldChg>
    </pc:docChg>
  </pc:docChgLst>
  <pc:docChgLst>
    <pc:chgData name="Leann Audrey R Hernandez" userId="S::lrh248@nau.edu::c9f31c77-fbb8-4902-85db-deecba495123" providerId="AD" clId="Web-{E27A5BC9-403B-4E50-944E-E1963618343C}"/>
    <pc:docChg chg="modSld">
      <pc:chgData name="Leann Audrey R Hernandez" userId="S::lrh248@nau.edu::c9f31c77-fbb8-4902-85db-deecba495123" providerId="AD" clId="Web-{E27A5BC9-403B-4E50-944E-E1963618343C}" dt="2020-11-19T23:59:07.814" v="24" actId="20577"/>
      <pc:docMkLst>
        <pc:docMk/>
      </pc:docMkLst>
      <pc:sldChg chg="modSp">
        <pc:chgData name="Leann Audrey R Hernandez" userId="S::lrh248@nau.edu::c9f31c77-fbb8-4902-85db-deecba495123" providerId="AD" clId="Web-{E27A5BC9-403B-4E50-944E-E1963618343C}" dt="2020-11-19T23:59:07.814" v="24" actId="20577"/>
        <pc:sldMkLst>
          <pc:docMk/>
          <pc:sldMk cId="2765888256" sldId="256"/>
        </pc:sldMkLst>
        <pc:spChg chg="mod">
          <ac:chgData name="Leann Audrey R Hernandez" userId="S::lrh248@nau.edu::c9f31c77-fbb8-4902-85db-deecba495123" providerId="AD" clId="Web-{E27A5BC9-403B-4E50-944E-E1963618343C}" dt="2020-11-19T23:50:53.866" v="21" actId="14100"/>
          <ac:spMkLst>
            <pc:docMk/>
            <pc:sldMk cId="2765888256" sldId="256"/>
            <ac:spMk id="18" creationId="{3463F1F6-E810-8942-8242-8AB925924B63}"/>
          </ac:spMkLst>
        </pc:spChg>
        <pc:spChg chg="mod">
          <ac:chgData name="Leann Audrey R Hernandez" userId="S::lrh248@nau.edu::c9f31c77-fbb8-4902-85db-deecba495123" providerId="AD" clId="Web-{E27A5BC9-403B-4E50-944E-E1963618343C}" dt="2020-11-19T23:39:06.383" v="15" actId="20577"/>
          <ac:spMkLst>
            <pc:docMk/>
            <pc:sldMk cId="2765888256" sldId="256"/>
            <ac:spMk id="26" creationId="{9455778B-2A91-4EFD-A66F-C9F5CB54AA17}"/>
          </ac:spMkLst>
        </pc:spChg>
        <pc:spChg chg="mod">
          <ac:chgData name="Leann Audrey R Hernandez" userId="S::lrh248@nau.edu::c9f31c77-fbb8-4902-85db-deecba495123" providerId="AD" clId="Web-{E27A5BC9-403B-4E50-944E-E1963618343C}" dt="2020-11-19T23:30:34.720" v="3" actId="20577"/>
          <ac:spMkLst>
            <pc:docMk/>
            <pc:sldMk cId="2765888256" sldId="256"/>
            <ac:spMk id="33" creationId="{77CFE7F5-BDF6-FC43-A324-CCE525A0F54E}"/>
          </ac:spMkLst>
        </pc:spChg>
        <pc:spChg chg="mod">
          <ac:chgData name="Leann Audrey R Hernandez" userId="S::lrh248@nau.edu::c9f31c77-fbb8-4902-85db-deecba495123" providerId="AD" clId="Web-{E27A5BC9-403B-4E50-944E-E1963618343C}" dt="2020-11-19T23:59:07.814" v="24" actId="20577"/>
          <ac:spMkLst>
            <pc:docMk/>
            <pc:sldMk cId="2765888256" sldId="256"/>
            <ac:spMk id="48" creationId="{5AABC876-F20B-F148-8B9C-C3B6EBAEC0D5}"/>
          </ac:spMkLst>
        </pc:spChg>
        <pc:spChg chg="mod">
          <ac:chgData name="Leann Audrey R Hernandez" userId="S::lrh248@nau.edu::c9f31c77-fbb8-4902-85db-deecba495123" providerId="AD" clId="Web-{E27A5BC9-403B-4E50-944E-E1963618343C}" dt="2020-11-19T23:35:36.086" v="9" actId="20577"/>
          <ac:spMkLst>
            <pc:docMk/>
            <pc:sldMk cId="2765888256" sldId="256"/>
            <ac:spMk id="54" creationId="{E6B44C92-91DF-934E-896F-776D99682005}"/>
          </ac:spMkLst>
        </pc:spChg>
        <pc:spChg chg="mod">
          <ac:chgData name="Leann Audrey R Hernandez" userId="S::lrh248@nau.edu::c9f31c77-fbb8-4902-85db-deecba495123" providerId="AD" clId="Web-{E27A5BC9-403B-4E50-944E-E1963618343C}" dt="2020-11-19T23:56:05.085" v="23" actId="20577"/>
          <ac:spMkLst>
            <pc:docMk/>
            <pc:sldMk cId="2765888256" sldId="256"/>
            <ac:spMk id="56" creationId="{EB3CDB43-C2A1-3344-86EF-7546AF36F2D1}"/>
          </ac:spMkLst>
        </pc:spChg>
        <pc:picChg chg="mod">
          <ac:chgData name="Leann Audrey R Hernandez" userId="S::lrh248@nau.edu::c9f31c77-fbb8-4902-85db-deecba495123" providerId="AD" clId="Web-{E27A5BC9-403B-4E50-944E-E1963618343C}" dt="2020-11-19T23:30:55.426" v="5" actId="1076"/>
          <ac:picMkLst>
            <pc:docMk/>
            <pc:sldMk cId="2765888256" sldId="256"/>
            <ac:picMk id="3" creationId="{286566CF-FD60-4504-9F66-EFB8AF462F77}"/>
          </ac:picMkLst>
        </pc:picChg>
        <pc:picChg chg="mod">
          <ac:chgData name="Leann Audrey R Hernandez" userId="S::lrh248@nau.edu::c9f31c77-fbb8-4902-85db-deecba495123" providerId="AD" clId="Web-{E27A5BC9-403B-4E50-944E-E1963618343C}" dt="2020-11-19T23:30:22.499" v="2" actId="1076"/>
          <ac:picMkLst>
            <pc:docMk/>
            <pc:sldMk cId="2765888256" sldId="256"/>
            <ac:picMk id="15" creationId="{3DCCD154-D0CB-48DB-BCD2-11456971C417}"/>
          </ac:picMkLst>
        </pc:picChg>
      </pc:sldChg>
    </pc:docChg>
  </pc:docChgLst>
  <pc:docChgLst>
    <pc:chgData name="Leann Audrey" userId="c9f31c77-fbb8-4902-85db-deecba495123" providerId="ADAL" clId="{3FD94BB3-3937-41B8-B34D-3E9E41AF433F}"/>
    <pc:docChg chg="undo custSel modSld">
      <pc:chgData name="Leann Audrey" userId="c9f31c77-fbb8-4902-85db-deecba495123" providerId="ADAL" clId="{3FD94BB3-3937-41B8-B34D-3E9E41AF433F}" dt="2020-10-30T01:28:49.002" v="1425" actId="6549"/>
      <pc:docMkLst>
        <pc:docMk/>
      </pc:docMkLst>
      <pc:sldChg chg="modSp mod">
        <pc:chgData name="Leann Audrey" userId="c9f31c77-fbb8-4902-85db-deecba495123" providerId="ADAL" clId="{3FD94BB3-3937-41B8-B34D-3E9E41AF433F}" dt="2020-10-30T01:28:49.002" v="1425" actId="6549"/>
        <pc:sldMkLst>
          <pc:docMk/>
          <pc:sldMk cId="2765888256" sldId="256"/>
        </pc:sldMkLst>
        <pc:spChg chg="mod">
          <ac:chgData name="Leann Audrey" userId="c9f31c77-fbb8-4902-85db-deecba495123" providerId="ADAL" clId="{3FD94BB3-3937-41B8-B34D-3E9E41AF433F}" dt="2020-10-30T01:20:26.296" v="843" actId="20577"/>
          <ac:spMkLst>
            <pc:docMk/>
            <pc:sldMk cId="2765888256" sldId="256"/>
            <ac:spMk id="18" creationId="{3463F1F6-E810-8942-8242-8AB925924B63}"/>
          </ac:spMkLst>
        </pc:spChg>
        <pc:spChg chg="mod">
          <ac:chgData name="Leann Audrey" userId="c9f31c77-fbb8-4902-85db-deecba495123" providerId="ADAL" clId="{3FD94BB3-3937-41B8-B34D-3E9E41AF433F}" dt="2020-10-30T01:28:49.002" v="1425" actId="6549"/>
          <ac:spMkLst>
            <pc:docMk/>
            <pc:sldMk cId="2765888256" sldId="256"/>
            <ac:spMk id="26" creationId="{9455778B-2A91-4EFD-A66F-C9F5CB54AA17}"/>
          </ac:spMkLst>
        </pc:spChg>
        <pc:spChg chg="mod">
          <ac:chgData name="Leann Audrey" userId="c9f31c77-fbb8-4902-85db-deecba495123" providerId="ADAL" clId="{3FD94BB3-3937-41B8-B34D-3E9E41AF433F}" dt="2020-10-30T01:14:11.930" v="804" actId="20577"/>
          <ac:spMkLst>
            <pc:docMk/>
            <pc:sldMk cId="2765888256" sldId="256"/>
            <ac:spMk id="33" creationId="{77CFE7F5-BDF6-FC43-A324-CCE525A0F54E}"/>
          </ac:spMkLst>
        </pc:spChg>
        <pc:spChg chg="mod">
          <ac:chgData name="Leann Audrey" userId="c9f31c77-fbb8-4902-85db-deecba495123" providerId="ADAL" clId="{3FD94BB3-3937-41B8-B34D-3E9E41AF433F}" dt="2020-10-30T01:19:08.233" v="838" actId="255"/>
          <ac:spMkLst>
            <pc:docMk/>
            <pc:sldMk cId="2765888256" sldId="256"/>
            <ac:spMk id="54" creationId="{E6B44C92-91DF-934E-896F-776D99682005}"/>
          </ac:spMkLst>
        </pc:spChg>
      </pc:sldChg>
    </pc:docChg>
  </pc:docChgLst>
  <pc:docChgLst>
    <pc:chgData name="Nathan Graydon Fisher" userId="S::ngf29@nau.edu::a0d1e6af-5899-416a-a580-c4c72debe542" providerId="AD" clId="Web-{A752B806-310C-49C2-BE93-8E58C83B567F}"/>
    <pc:docChg chg="modSld">
      <pc:chgData name="Nathan Graydon Fisher" userId="S::ngf29@nau.edu::a0d1e6af-5899-416a-a580-c4c72debe542" providerId="AD" clId="Web-{A752B806-310C-49C2-BE93-8E58C83B567F}" dt="2020-10-30T01:29:23.734" v="66" actId="20577"/>
      <pc:docMkLst>
        <pc:docMk/>
      </pc:docMkLst>
      <pc:sldChg chg="addSp delSp modSp">
        <pc:chgData name="Nathan Graydon Fisher" userId="S::ngf29@nau.edu::a0d1e6af-5899-416a-a580-c4c72debe542" providerId="AD" clId="Web-{A752B806-310C-49C2-BE93-8E58C83B567F}" dt="2020-10-30T01:29:23.734" v="66" actId="20577"/>
        <pc:sldMkLst>
          <pc:docMk/>
          <pc:sldMk cId="2765888256" sldId="256"/>
        </pc:sldMkLst>
        <pc:spChg chg="add mod">
          <ac:chgData name="Nathan Graydon Fisher" userId="S::ngf29@nau.edu::a0d1e6af-5899-416a-a580-c4c72debe542" providerId="AD" clId="Web-{A752B806-310C-49C2-BE93-8E58C83B567F}" dt="2020-10-30T01:27:29.670" v="57" actId="20577"/>
          <ac:spMkLst>
            <pc:docMk/>
            <pc:sldMk cId="2765888256" sldId="256"/>
            <ac:spMk id="5" creationId="{D12A8639-2750-4EF2-8752-788E1A1A9B1D}"/>
          </ac:spMkLst>
        </pc:spChg>
        <pc:spChg chg="mod">
          <ac:chgData name="Nathan Graydon Fisher" userId="S::ngf29@nau.edu::a0d1e6af-5899-416a-a580-c4c72debe542" providerId="AD" clId="Web-{A752B806-310C-49C2-BE93-8E58C83B567F}" dt="2020-10-30T01:29:23.734" v="66" actId="20577"/>
          <ac:spMkLst>
            <pc:docMk/>
            <pc:sldMk cId="2765888256" sldId="256"/>
            <ac:spMk id="52" creationId="{16FDEA0F-E87F-044D-B491-D80AD80FC8EB}"/>
          </ac:spMkLst>
        </pc:spChg>
        <pc:grpChg chg="add del">
          <ac:chgData name="Nathan Graydon Fisher" userId="S::ngf29@nau.edu::a0d1e6af-5899-416a-a580-c4c72debe542" providerId="AD" clId="Web-{A752B806-310C-49C2-BE93-8E58C83B567F}" dt="2020-10-30T01:29:18.140" v="64"/>
          <ac:grpSpMkLst>
            <pc:docMk/>
            <pc:sldMk cId="2765888256" sldId="256"/>
            <ac:grpSpMk id="7" creationId="{78465F78-3EA3-465B-B781-A7AD3138AAC9}"/>
          </ac:grpSpMkLst>
        </pc:grpChg>
        <pc:picChg chg="add mod">
          <ac:chgData name="Nathan Graydon Fisher" userId="S::ngf29@nau.edu::a0d1e6af-5899-416a-a580-c4c72debe542" providerId="AD" clId="Web-{A752B806-310C-49C2-BE93-8E58C83B567F}" dt="2020-10-30T01:28:03.452" v="58" actId="1076"/>
          <ac:picMkLst>
            <pc:docMk/>
            <pc:sldMk cId="2765888256" sldId="256"/>
            <ac:picMk id="3" creationId="{CCC6D73E-1949-426E-B40A-8ACAD94D7EA6}"/>
          </ac:picMkLst>
        </pc:picChg>
        <pc:picChg chg="add del mod">
          <ac:chgData name="Nathan Graydon Fisher" userId="S::ngf29@nau.edu::a0d1e6af-5899-416a-a580-c4c72debe542" providerId="AD" clId="Web-{A752B806-310C-49C2-BE93-8E58C83B567F}" dt="2020-10-30T01:29:11.687" v="63"/>
          <ac:picMkLst>
            <pc:docMk/>
            <pc:sldMk cId="2765888256" sldId="256"/>
            <ac:picMk id="4" creationId="{44A5C827-A4FA-4E0C-AE75-985B34F888CD}"/>
          </ac:picMkLst>
        </pc:picChg>
      </pc:sldChg>
    </pc:docChg>
  </pc:docChgLst>
  <pc:docChgLst>
    <pc:chgData name="Trevor Scott" userId="8a578855-8409-4b5f-8977-26a81983ccf4" providerId="ADAL" clId="{D77C98BE-1CF3-4BB1-B963-BE302435ED1A}"/>
    <pc:docChg chg="undo redo custSel modSld">
      <pc:chgData name="Trevor Scott" userId="8a578855-8409-4b5f-8977-26a81983ccf4" providerId="ADAL" clId="{D77C98BE-1CF3-4BB1-B963-BE302435ED1A}" dt="2020-10-30T01:36:58.775" v="75" actId="20577"/>
      <pc:docMkLst>
        <pc:docMk/>
      </pc:docMkLst>
      <pc:sldChg chg="addSp delSp modSp">
        <pc:chgData name="Trevor Scott" userId="8a578855-8409-4b5f-8977-26a81983ccf4" providerId="ADAL" clId="{D77C98BE-1CF3-4BB1-B963-BE302435ED1A}" dt="2020-10-30T01:36:58.775" v="75" actId="20577"/>
        <pc:sldMkLst>
          <pc:docMk/>
          <pc:sldMk cId="2765888256" sldId="256"/>
        </pc:sldMkLst>
        <pc:spChg chg="mod">
          <ac:chgData name="Trevor Scott" userId="8a578855-8409-4b5f-8977-26a81983ccf4" providerId="ADAL" clId="{D77C98BE-1CF3-4BB1-B963-BE302435ED1A}" dt="2020-10-30T01:35:21.158" v="26" actId="1076"/>
          <ac:spMkLst>
            <pc:docMk/>
            <pc:sldMk cId="2765888256" sldId="256"/>
            <ac:spMk id="6" creationId="{D642CF64-2D16-F449-A9DC-5613AC8D92E6}"/>
          </ac:spMkLst>
        </pc:spChg>
        <pc:spChg chg="mod">
          <ac:chgData name="Trevor Scott" userId="8a578855-8409-4b5f-8977-26a81983ccf4" providerId="ADAL" clId="{D77C98BE-1CF3-4BB1-B963-BE302435ED1A}" dt="2020-10-30T01:33:14.121" v="4" actId="1076"/>
          <ac:spMkLst>
            <pc:docMk/>
            <pc:sldMk cId="2765888256" sldId="256"/>
            <ac:spMk id="26" creationId="{9455778B-2A91-4EFD-A66F-C9F5CB54AA17}"/>
          </ac:spMkLst>
        </pc:spChg>
        <pc:spChg chg="mod">
          <ac:chgData name="Trevor Scott" userId="8a578855-8409-4b5f-8977-26a81983ccf4" providerId="ADAL" clId="{D77C98BE-1CF3-4BB1-B963-BE302435ED1A}" dt="2020-10-30T01:32:59.949" v="2" actId="313"/>
          <ac:spMkLst>
            <pc:docMk/>
            <pc:sldMk cId="2765888256" sldId="256"/>
            <ac:spMk id="33" creationId="{77CFE7F5-BDF6-FC43-A324-CCE525A0F54E}"/>
          </ac:spMkLst>
        </pc:spChg>
        <pc:spChg chg="add del mod">
          <ac:chgData name="Trevor Scott" userId="8a578855-8409-4b5f-8977-26a81983ccf4" providerId="ADAL" clId="{D77C98BE-1CF3-4BB1-B963-BE302435ED1A}" dt="2020-10-30T01:35:41.116" v="37" actId="478"/>
          <ac:spMkLst>
            <pc:docMk/>
            <pc:sldMk cId="2765888256" sldId="256"/>
            <ac:spMk id="34" creationId="{05786A97-1927-4E00-A483-748B6356C211}"/>
          </ac:spMkLst>
        </pc:spChg>
        <pc:spChg chg="add mod">
          <ac:chgData name="Trevor Scott" userId="8a578855-8409-4b5f-8977-26a81983ccf4" providerId="ADAL" clId="{D77C98BE-1CF3-4BB1-B963-BE302435ED1A}" dt="2020-10-30T01:36:58.775" v="75" actId="20577"/>
          <ac:spMkLst>
            <pc:docMk/>
            <pc:sldMk cId="2765888256" sldId="256"/>
            <ac:spMk id="35" creationId="{7D566DC3-9AF0-436B-9075-B0829C9EFC51}"/>
          </ac:spMkLst>
        </pc:spChg>
        <pc:spChg chg="mod">
          <ac:chgData name="Trevor Scott" userId="8a578855-8409-4b5f-8977-26a81983ccf4" providerId="ADAL" clId="{D77C98BE-1CF3-4BB1-B963-BE302435ED1A}" dt="2020-10-30T01:35:27.617" v="30" actId="1076"/>
          <ac:spMkLst>
            <pc:docMk/>
            <pc:sldMk cId="2765888256" sldId="256"/>
            <ac:spMk id="48" creationId="{5AABC876-F20B-F148-8B9C-C3B6EBAEC0D5}"/>
          </ac:spMkLst>
        </pc:spChg>
        <pc:picChg chg="mod">
          <ac:chgData name="Trevor Scott" userId="8a578855-8409-4b5f-8977-26a81983ccf4" providerId="ADAL" clId="{D77C98BE-1CF3-4BB1-B963-BE302435ED1A}" dt="2020-10-30T01:35:34.963" v="34" actId="1076"/>
          <ac:picMkLst>
            <pc:docMk/>
            <pc:sldMk cId="2765888256" sldId="256"/>
            <ac:picMk id="21" creationId="{C62D080D-52BD-5A44-BE21-B28F322DB081}"/>
          </ac:picMkLst>
        </pc:picChg>
        <pc:picChg chg="add del mod">
          <ac:chgData name="Trevor Scott" userId="8a578855-8409-4b5f-8977-26a81983ccf4" providerId="ADAL" clId="{D77C98BE-1CF3-4BB1-B963-BE302435ED1A}" dt="2020-10-30T01:35:21.892" v="27"/>
          <ac:picMkLst>
            <pc:docMk/>
            <pc:sldMk cId="2765888256" sldId="256"/>
            <ac:picMk id="1026" creationId="{E7414D21-9219-4556-8993-AB4C7A675626}"/>
          </ac:picMkLst>
        </pc:picChg>
        <pc:picChg chg="add del mod">
          <ac:chgData name="Trevor Scott" userId="8a578855-8409-4b5f-8977-26a81983ccf4" providerId="ADAL" clId="{D77C98BE-1CF3-4BB1-B963-BE302435ED1A}" dt="2020-10-30T01:35:28.241" v="31"/>
          <ac:picMkLst>
            <pc:docMk/>
            <pc:sldMk cId="2765888256" sldId="256"/>
            <ac:picMk id="1028" creationId="{9E1C6FD9-F8F0-457F-9DF1-A142D4DEB657}"/>
          </ac:picMkLst>
        </pc:picChg>
        <pc:picChg chg="add del mod">
          <ac:chgData name="Trevor Scott" userId="8a578855-8409-4b5f-8977-26a81983ccf4" providerId="ADAL" clId="{D77C98BE-1CF3-4BB1-B963-BE302435ED1A}" dt="2020-10-30T01:35:35.777" v="35"/>
          <ac:picMkLst>
            <pc:docMk/>
            <pc:sldMk cId="2765888256" sldId="256"/>
            <ac:picMk id="1030" creationId="{278EC7E8-C15A-4A75-9ED3-CED6E7DAF2C4}"/>
          </ac:picMkLst>
        </pc:picChg>
        <pc:picChg chg="add mod">
          <ac:chgData name="Trevor Scott" userId="8a578855-8409-4b5f-8977-26a81983ccf4" providerId="ADAL" clId="{D77C98BE-1CF3-4BB1-B963-BE302435ED1A}" dt="2020-10-30T01:36:00.519" v="44" actId="1076"/>
          <ac:picMkLst>
            <pc:docMk/>
            <pc:sldMk cId="2765888256" sldId="256"/>
            <ac:picMk id="1032" creationId="{C597E465-AD64-4A2E-9894-93623CFE7075}"/>
          </ac:picMkLst>
        </pc:picChg>
      </pc:sldChg>
    </pc:docChg>
  </pc:docChgLst>
  <pc:docChgLst>
    <pc:chgData name="Trevor Scott" userId="S::tas477@nau.edu::8a578855-8409-4b5f-8977-26a81983ccf4" providerId="AD" clId="Web-{942A68C3-FA4B-4B26-9B36-3FBC3B541874}"/>
    <pc:docChg chg="modSld">
      <pc:chgData name="Trevor Scott" userId="S::tas477@nau.edu::8a578855-8409-4b5f-8977-26a81983ccf4" providerId="AD" clId="Web-{942A68C3-FA4B-4B26-9B36-3FBC3B541874}" dt="2020-10-30T01:31:46.371" v="327" actId="20577"/>
      <pc:docMkLst>
        <pc:docMk/>
      </pc:docMkLst>
      <pc:sldChg chg="addSp delSp modSp">
        <pc:chgData name="Trevor Scott" userId="S::tas477@nau.edu::8a578855-8409-4b5f-8977-26a81983ccf4" providerId="AD" clId="Web-{942A68C3-FA4B-4B26-9B36-3FBC3B541874}" dt="2020-10-30T01:31:46.371" v="327" actId="20577"/>
        <pc:sldMkLst>
          <pc:docMk/>
          <pc:sldMk cId="2765888256" sldId="256"/>
        </pc:sldMkLst>
        <pc:spChg chg="add mod">
          <ac:chgData name="Trevor Scott" userId="S::tas477@nau.edu::8a578855-8409-4b5f-8977-26a81983ccf4" providerId="AD" clId="Web-{942A68C3-FA4B-4B26-9B36-3FBC3B541874}" dt="2020-10-30T01:30:37.180" v="308" actId="1076"/>
          <ac:spMkLst>
            <pc:docMk/>
            <pc:sldMk cId="2765888256" sldId="256"/>
            <ac:spMk id="2" creationId="{71AC89F0-47ED-4A2B-9D80-8C32214AD181}"/>
          </ac:spMkLst>
        </pc:spChg>
        <pc:spChg chg="mod">
          <ac:chgData name="Trevor Scott" userId="S::tas477@nau.edu::8a578855-8409-4b5f-8977-26a81983ccf4" providerId="AD" clId="Web-{942A68C3-FA4B-4B26-9B36-3FBC3B541874}" dt="2020-10-30T01:08:13.732" v="62" actId="20577"/>
          <ac:spMkLst>
            <pc:docMk/>
            <pc:sldMk cId="2765888256" sldId="256"/>
            <ac:spMk id="18" creationId="{3463F1F6-E810-8942-8242-8AB925924B63}"/>
          </ac:spMkLst>
        </pc:spChg>
        <pc:spChg chg="add mod">
          <ac:chgData name="Trevor Scott" userId="S::tas477@nau.edu::8a578855-8409-4b5f-8977-26a81983ccf4" providerId="AD" clId="Web-{942A68C3-FA4B-4B26-9B36-3FBC3B541874}" dt="2020-10-30T01:26:15.779" v="264" actId="1076"/>
          <ac:spMkLst>
            <pc:docMk/>
            <pc:sldMk cId="2765888256" sldId="256"/>
            <ac:spMk id="28" creationId="{9E49636B-620F-40E6-A1A4-C10647D1FCEC}"/>
          </ac:spMkLst>
        </pc:spChg>
        <pc:spChg chg="mod">
          <ac:chgData name="Trevor Scott" userId="S::tas477@nau.edu::8a578855-8409-4b5f-8977-26a81983ccf4" providerId="AD" clId="Web-{942A68C3-FA4B-4B26-9B36-3FBC3B541874}" dt="2020-10-30T01:24:05.149" v="245" actId="1076"/>
          <ac:spMkLst>
            <pc:docMk/>
            <pc:sldMk cId="2765888256" sldId="256"/>
            <ac:spMk id="29" creationId="{CFEB8CDB-2F46-5847-BD01-970E8AC7FF18}"/>
          </ac:spMkLst>
        </pc:spChg>
        <pc:spChg chg="mod">
          <ac:chgData name="Trevor Scott" userId="S::tas477@nau.edu::8a578855-8409-4b5f-8977-26a81983ccf4" providerId="AD" clId="Web-{942A68C3-FA4B-4B26-9B36-3FBC3B541874}" dt="2020-10-30T01:31:12.322" v="321" actId="20577"/>
          <ac:spMkLst>
            <pc:docMk/>
            <pc:sldMk cId="2765888256" sldId="256"/>
            <ac:spMk id="33" creationId="{77CFE7F5-BDF6-FC43-A324-CCE525A0F54E}"/>
          </ac:spMkLst>
        </pc:spChg>
        <pc:spChg chg="add del mod">
          <ac:chgData name="Trevor Scott" userId="S::tas477@nau.edu::8a578855-8409-4b5f-8977-26a81983ccf4" providerId="AD" clId="Web-{942A68C3-FA4B-4B26-9B36-3FBC3B541874}" dt="2020-10-30T01:31:46.371" v="327" actId="20577"/>
          <ac:spMkLst>
            <pc:docMk/>
            <pc:sldMk cId="2765888256" sldId="256"/>
            <ac:spMk id="48" creationId="{5AABC876-F20B-F148-8B9C-C3B6EBAEC0D5}"/>
          </ac:spMkLst>
        </pc:spChg>
        <pc:spChg chg="mod">
          <ac:chgData name="Trevor Scott" userId="S::tas477@nau.edu::8a578855-8409-4b5f-8977-26a81983ccf4" providerId="AD" clId="Web-{942A68C3-FA4B-4B26-9B36-3FBC3B541874}" dt="2020-10-30T01:17:01.726" v="158" actId="20577"/>
          <ac:spMkLst>
            <pc:docMk/>
            <pc:sldMk cId="2765888256" sldId="256"/>
            <ac:spMk id="52" creationId="{16FDEA0F-E87F-044D-B491-D80AD80FC8EB}"/>
          </ac:spMkLst>
        </pc:spChg>
        <pc:spChg chg="mod">
          <ac:chgData name="Trevor Scott" userId="S::tas477@nau.edu::8a578855-8409-4b5f-8977-26a81983ccf4" providerId="AD" clId="Web-{942A68C3-FA4B-4B26-9B36-3FBC3B541874}" dt="2020-10-30T01:04:23.129" v="37" actId="1076"/>
          <ac:spMkLst>
            <pc:docMk/>
            <pc:sldMk cId="2765888256" sldId="256"/>
            <ac:spMk id="53" creationId="{80C0D93F-5806-C44F-84E4-48D9ACDD1144}"/>
          </ac:spMkLst>
        </pc:spChg>
        <pc:spChg chg="mod">
          <ac:chgData name="Trevor Scott" userId="S::tas477@nau.edu::8a578855-8409-4b5f-8977-26a81983ccf4" providerId="AD" clId="Web-{942A68C3-FA4B-4B26-9B36-3FBC3B541874}" dt="2020-10-30T01:04:22.988" v="36" actId="14100"/>
          <ac:spMkLst>
            <pc:docMk/>
            <pc:sldMk cId="2765888256" sldId="256"/>
            <ac:spMk id="54" creationId="{E6B44C92-91DF-934E-896F-776D99682005}"/>
          </ac:spMkLst>
        </pc:spChg>
        <pc:spChg chg="mod">
          <ac:chgData name="Trevor Scott" userId="S::tas477@nau.edu::8a578855-8409-4b5f-8977-26a81983ccf4" providerId="AD" clId="Web-{942A68C3-FA4B-4B26-9B36-3FBC3B541874}" dt="2020-10-30T01:04:18.957" v="35" actId="20577"/>
          <ac:spMkLst>
            <pc:docMk/>
            <pc:sldMk cId="2765888256" sldId="256"/>
            <ac:spMk id="56" creationId="{EB3CDB43-C2A1-3344-86EF-7546AF36F2D1}"/>
          </ac:spMkLst>
        </pc:spChg>
      </pc:sldChg>
    </pc:docChg>
  </pc:docChgLst>
  <pc:docChgLst>
    <pc:chgData name="Nathan Graydon Fisher" userId="S::ngf29@nau.edu::a0d1e6af-5899-416a-a580-c4c72debe542" providerId="AD" clId="Web-{295D230F-9F18-4030-A3AF-B8E7F2C868EF}"/>
    <pc:docChg chg="modSld">
      <pc:chgData name="Nathan Graydon Fisher" userId="S::ngf29@nau.edu::a0d1e6af-5899-416a-a580-c4c72debe542" providerId="AD" clId="Web-{295D230F-9F18-4030-A3AF-B8E7F2C868EF}" dt="2020-11-20T00:10:28.249" v="440" actId="14100"/>
      <pc:docMkLst>
        <pc:docMk/>
      </pc:docMkLst>
      <pc:sldChg chg="addSp delSp modSp">
        <pc:chgData name="Nathan Graydon Fisher" userId="S::ngf29@nau.edu::a0d1e6af-5899-416a-a580-c4c72debe542" providerId="AD" clId="Web-{295D230F-9F18-4030-A3AF-B8E7F2C868EF}" dt="2020-11-20T00:10:28.249" v="440" actId="14100"/>
        <pc:sldMkLst>
          <pc:docMk/>
          <pc:sldMk cId="2765888256" sldId="256"/>
        </pc:sldMkLst>
        <pc:spChg chg="del mod">
          <ac:chgData name="Nathan Graydon Fisher" userId="S::ngf29@nau.edu::a0d1e6af-5899-416a-a580-c4c72debe542" providerId="AD" clId="Web-{295D230F-9F18-4030-A3AF-B8E7F2C868EF}" dt="2020-11-19T23:10:29.852" v="28"/>
          <ac:spMkLst>
            <pc:docMk/>
            <pc:sldMk cId="2765888256" sldId="256"/>
            <ac:spMk id="5" creationId="{42C4D2EB-C5E3-4085-83E8-F07CE1E321F4}"/>
          </ac:spMkLst>
        </pc:spChg>
        <pc:spChg chg="mod">
          <ac:chgData name="Nathan Graydon Fisher" userId="S::ngf29@nau.edu::a0d1e6af-5899-416a-a580-c4c72debe542" providerId="AD" clId="Web-{295D230F-9F18-4030-A3AF-B8E7F2C868EF}" dt="2020-11-19T23:59:03.996" v="420" actId="1076"/>
          <ac:spMkLst>
            <pc:docMk/>
            <pc:sldMk cId="2765888256" sldId="256"/>
            <ac:spMk id="12" creationId="{6FE6EA4C-6663-47AF-B53A-5F179F54FF48}"/>
          </ac:spMkLst>
        </pc:spChg>
        <pc:spChg chg="mod">
          <ac:chgData name="Nathan Graydon Fisher" userId="S::ngf29@nau.edu::a0d1e6af-5899-416a-a580-c4c72debe542" providerId="AD" clId="Web-{295D230F-9F18-4030-A3AF-B8E7F2C868EF}" dt="2020-11-19T23:27:35.193" v="277" actId="1076"/>
          <ac:spMkLst>
            <pc:docMk/>
            <pc:sldMk cId="2765888256" sldId="256"/>
            <ac:spMk id="17" creationId="{D4FA2EE0-800B-4C4F-9CE5-566078DE4E21}"/>
          </ac:spMkLst>
        </pc:spChg>
        <pc:spChg chg="mod">
          <ac:chgData name="Nathan Graydon Fisher" userId="S::ngf29@nau.edu::a0d1e6af-5899-416a-a580-c4c72debe542" providerId="AD" clId="Web-{295D230F-9F18-4030-A3AF-B8E7F2C868EF}" dt="2020-11-20T00:08:18.996" v="436" actId="14100"/>
          <ac:spMkLst>
            <pc:docMk/>
            <pc:sldMk cId="2765888256" sldId="256"/>
            <ac:spMk id="18" creationId="{3463F1F6-E810-8942-8242-8AB925924B63}"/>
          </ac:spMkLst>
        </pc:spChg>
        <pc:spChg chg="mod">
          <ac:chgData name="Nathan Graydon Fisher" userId="S::ngf29@nau.edu::a0d1e6af-5899-416a-a580-c4c72debe542" providerId="AD" clId="Web-{295D230F-9F18-4030-A3AF-B8E7F2C868EF}" dt="2020-11-19T23:30:32.933" v="289" actId="20577"/>
          <ac:spMkLst>
            <pc:docMk/>
            <pc:sldMk cId="2765888256" sldId="256"/>
            <ac:spMk id="24" creationId="{B372B3D2-5966-644C-B559-B2F5592F0C08}"/>
          </ac:spMkLst>
        </pc:spChg>
        <pc:spChg chg="mod">
          <ac:chgData name="Nathan Graydon Fisher" userId="S::ngf29@nau.edu::a0d1e6af-5899-416a-a580-c4c72debe542" providerId="AD" clId="Web-{295D230F-9F18-4030-A3AF-B8E7F2C868EF}" dt="2020-11-19T23:57:48.947" v="410" actId="20577"/>
          <ac:spMkLst>
            <pc:docMk/>
            <pc:sldMk cId="2765888256" sldId="256"/>
            <ac:spMk id="26" creationId="{9455778B-2A91-4EFD-A66F-C9F5CB54AA17}"/>
          </ac:spMkLst>
        </pc:spChg>
        <pc:spChg chg="mod">
          <ac:chgData name="Nathan Graydon Fisher" userId="S::ngf29@nau.edu::a0d1e6af-5899-416a-a580-c4c72debe542" providerId="AD" clId="Web-{295D230F-9F18-4030-A3AF-B8E7F2C868EF}" dt="2020-11-19T23:23:24.624" v="216" actId="1076"/>
          <ac:spMkLst>
            <pc:docMk/>
            <pc:sldMk cId="2765888256" sldId="256"/>
            <ac:spMk id="27" creationId="{DDD75E56-4932-49EE-9FB9-166E28AC6FFF}"/>
          </ac:spMkLst>
        </pc:spChg>
        <pc:spChg chg="mod">
          <ac:chgData name="Nathan Graydon Fisher" userId="S::ngf29@nau.edu::a0d1e6af-5899-416a-a580-c4c72debe542" providerId="AD" clId="Web-{295D230F-9F18-4030-A3AF-B8E7F2C868EF}" dt="2020-11-19T23:23:40.562" v="220" actId="1076"/>
          <ac:spMkLst>
            <pc:docMk/>
            <pc:sldMk cId="2765888256" sldId="256"/>
            <ac:spMk id="29" creationId="{CFEB8CDB-2F46-5847-BD01-970E8AC7FF18}"/>
          </ac:spMkLst>
        </pc:spChg>
        <pc:spChg chg="mod">
          <ac:chgData name="Nathan Graydon Fisher" userId="S::ngf29@nau.edu::a0d1e6af-5899-416a-a580-c4c72debe542" providerId="AD" clId="Web-{295D230F-9F18-4030-A3AF-B8E7F2C868EF}" dt="2020-11-20T00:10:28.249" v="440" actId="14100"/>
          <ac:spMkLst>
            <pc:docMk/>
            <pc:sldMk cId="2765888256" sldId="256"/>
            <ac:spMk id="33" creationId="{77CFE7F5-BDF6-FC43-A324-CCE525A0F54E}"/>
          </ac:spMkLst>
        </pc:spChg>
        <pc:spChg chg="del">
          <ac:chgData name="Nathan Graydon Fisher" userId="S::ngf29@nau.edu::a0d1e6af-5899-416a-a580-c4c72debe542" providerId="AD" clId="Web-{295D230F-9F18-4030-A3AF-B8E7F2C868EF}" dt="2020-11-19T23:59:12.168" v="423"/>
          <ac:spMkLst>
            <pc:docMk/>
            <pc:sldMk cId="2765888256" sldId="256"/>
            <ac:spMk id="35" creationId="{7D566DC3-9AF0-436B-9075-B0829C9EFC51}"/>
          </ac:spMkLst>
        </pc:spChg>
        <pc:spChg chg="mod">
          <ac:chgData name="Nathan Graydon Fisher" userId="S::ngf29@nau.edu::a0d1e6af-5899-416a-a580-c4c72debe542" providerId="AD" clId="Web-{295D230F-9F18-4030-A3AF-B8E7F2C868EF}" dt="2020-11-19T23:27:39.881" v="278" actId="1076"/>
          <ac:spMkLst>
            <pc:docMk/>
            <pc:sldMk cId="2765888256" sldId="256"/>
            <ac:spMk id="46" creationId="{98D00785-3B22-8445-BFB6-F2B6486DFEB4}"/>
          </ac:spMkLst>
        </pc:spChg>
        <pc:spChg chg="mod">
          <ac:chgData name="Nathan Graydon Fisher" userId="S::ngf29@nau.edu::a0d1e6af-5899-416a-a580-c4c72debe542" providerId="AD" clId="Web-{295D230F-9F18-4030-A3AF-B8E7F2C868EF}" dt="2020-11-20T00:07:58.027" v="433" actId="14100"/>
          <ac:spMkLst>
            <pc:docMk/>
            <pc:sldMk cId="2765888256" sldId="256"/>
            <ac:spMk id="48" creationId="{5AABC876-F20B-F148-8B9C-C3B6EBAEC0D5}"/>
          </ac:spMkLst>
        </pc:spChg>
        <pc:spChg chg="mod">
          <ac:chgData name="Nathan Graydon Fisher" userId="S::ngf29@nau.edu::a0d1e6af-5899-416a-a580-c4c72debe542" providerId="AD" clId="Web-{295D230F-9F18-4030-A3AF-B8E7F2C868EF}" dt="2020-11-19T23:27:22.881" v="275" actId="1076"/>
          <ac:spMkLst>
            <pc:docMk/>
            <pc:sldMk cId="2765888256" sldId="256"/>
            <ac:spMk id="52" creationId="{16FDEA0F-E87F-044D-B491-D80AD80FC8EB}"/>
          </ac:spMkLst>
        </pc:spChg>
        <pc:spChg chg="mod">
          <ac:chgData name="Nathan Graydon Fisher" userId="S::ngf29@nau.edu::a0d1e6af-5899-416a-a580-c4c72debe542" providerId="AD" clId="Web-{295D230F-9F18-4030-A3AF-B8E7F2C868EF}" dt="2020-11-20T00:07:52.620" v="432" actId="1076"/>
          <ac:spMkLst>
            <pc:docMk/>
            <pc:sldMk cId="2765888256" sldId="256"/>
            <ac:spMk id="53" creationId="{80C0D93F-5806-C44F-84E4-48D9ACDD1144}"/>
          </ac:spMkLst>
        </pc:spChg>
        <pc:spChg chg="mod">
          <ac:chgData name="Nathan Graydon Fisher" userId="S::ngf29@nau.edu::a0d1e6af-5899-416a-a580-c4c72debe542" providerId="AD" clId="Web-{295D230F-9F18-4030-A3AF-B8E7F2C868EF}" dt="2020-11-20T00:07:44.651" v="431" actId="1076"/>
          <ac:spMkLst>
            <pc:docMk/>
            <pc:sldMk cId="2765888256" sldId="256"/>
            <ac:spMk id="54" creationId="{E6B44C92-91DF-934E-896F-776D99682005}"/>
          </ac:spMkLst>
        </pc:spChg>
        <pc:spChg chg="mod">
          <ac:chgData name="Nathan Graydon Fisher" userId="S::ngf29@nau.edu::a0d1e6af-5899-416a-a580-c4c72debe542" providerId="AD" clId="Web-{295D230F-9F18-4030-A3AF-B8E7F2C868EF}" dt="2020-11-19T23:31:40.982" v="297" actId="1076"/>
          <ac:spMkLst>
            <pc:docMk/>
            <pc:sldMk cId="2765888256" sldId="256"/>
            <ac:spMk id="55" creationId="{DC93CC0C-B97D-634C-B5F8-E39CF748FB0C}"/>
          </ac:spMkLst>
        </pc:spChg>
        <pc:spChg chg="mod">
          <ac:chgData name="Nathan Graydon Fisher" userId="S::ngf29@nau.edu::a0d1e6af-5899-416a-a580-c4c72debe542" providerId="AD" clId="Web-{295D230F-9F18-4030-A3AF-B8E7F2C868EF}" dt="2020-11-20T00:10:22.296" v="439" actId="20577"/>
          <ac:spMkLst>
            <pc:docMk/>
            <pc:sldMk cId="2765888256" sldId="256"/>
            <ac:spMk id="56" creationId="{EB3CDB43-C2A1-3344-86EF-7546AF36F2D1}"/>
          </ac:spMkLst>
        </pc:spChg>
        <pc:grpChg chg="add del">
          <ac:chgData name="Nathan Graydon Fisher" userId="S::ngf29@nau.edu::a0d1e6af-5899-416a-a580-c4c72debe542" providerId="AD" clId="Web-{295D230F-9F18-4030-A3AF-B8E7F2C868EF}" dt="2020-11-19T23:50:09.919" v="385"/>
          <ac:grpSpMkLst>
            <pc:docMk/>
            <pc:sldMk cId="2765888256" sldId="256"/>
            <ac:grpSpMk id="11" creationId="{90C4574C-7954-43BB-936D-863607E7ED62}"/>
          </ac:grpSpMkLst>
        </pc:grpChg>
        <pc:picChg chg="add mod">
          <ac:chgData name="Nathan Graydon Fisher" userId="S::ngf29@nau.edu::a0d1e6af-5899-416a-a580-c4c72debe542" providerId="AD" clId="Web-{295D230F-9F18-4030-A3AF-B8E7F2C868EF}" dt="2020-11-20T00:04:08.817" v="429" actId="1076"/>
          <ac:picMkLst>
            <pc:docMk/>
            <pc:sldMk cId="2765888256" sldId="256"/>
            <ac:picMk id="3" creationId="{286566CF-FD60-4504-9F66-EFB8AF462F77}"/>
          </ac:picMkLst>
        </pc:picChg>
        <pc:picChg chg="del mod">
          <ac:chgData name="Nathan Graydon Fisher" userId="S::ngf29@nau.edu::a0d1e6af-5899-416a-a580-c4c72debe542" providerId="AD" clId="Web-{295D230F-9F18-4030-A3AF-B8E7F2C868EF}" dt="2020-11-19T23:09:32.351" v="16"/>
          <ac:picMkLst>
            <pc:docMk/>
            <pc:sldMk cId="2765888256" sldId="256"/>
            <ac:picMk id="3" creationId="{83EAF677-0154-48AA-9D87-032A71C5BF62}"/>
          </ac:picMkLst>
        </pc:picChg>
        <pc:picChg chg="add del mod">
          <ac:chgData name="Nathan Graydon Fisher" userId="S::ngf29@nau.edu::a0d1e6af-5899-416a-a580-c4c72debe542" providerId="AD" clId="Web-{295D230F-9F18-4030-A3AF-B8E7F2C868EF}" dt="2020-11-19T23:13:40.092" v="39"/>
          <ac:picMkLst>
            <pc:docMk/>
            <pc:sldMk cId="2765888256" sldId="256"/>
            <ac:picMk id="3" creationId="{A6A00830-C45D-40D4-89E2-97092F662F85}"/>
          </ac:picMkLst>
        </pc:picChg>
        <pc:picChg chg="del mod">
          <ac:chgData name="Nathan Graydon Fisher" userId="S::ngf29@nau.edu::a0d1e6af-5899-416a-a580-c4c72debe542" providerId="AD" clId="Web-{295D230F-9F18-4030-A3AF-B8E7F2C868EF}" dt="2020-11-19T23:09:33.929" v="17"/>
          <ac:picMkLst>
            <pc:docMk/>
            <pc:sldMk cId="2765888256" sldId="256"/>
            <ac:picMk id="4" creationId="{36D1DCDB-9281-4763-A446-A2427341F37C}"/>
          </ac:picMkLst>
        </pc:picChg>
        <pc:picChg chg="add del mod">
          <ac:chgData name="Nathan Graydon Fisher" userId="S::ngf29@nau.edu::a0d1e6af-5899-416a-a580-c4c72debe542" providerId="AD" clId="Web-{295D230F-9F18-4030-A3AF-B8E7F2C868EF}" dt="2020-11-19T23:13:40.092" v="38"/>
          <ac:picMkLst>
            <pc:docMk/>
            <pc:sldMk cId="2765888256" sldId="256"/>
            <ac:picMk id="4" creationId="{C8F2BD49-3790-4EAE-9181-AB7653270983}"/>
          </ac:picMkLst>
        </pc:picChg>
        <pc:picChg chg="mod">
          <ac:chgData name="Nathan Graydon Fisher" userId="S::ngf29@nau.edu::a0d1e6af-5899-416a-a580-c4c72debe542" providerId="AD" clId="Web-{295D230F-9F18-4030-A3AF-B8E7F2C868EF}" dt="2020-11-19T23:46:04.459" v="378" actId="14100"/>
          <ac:picMkLst>
            <pc:docMk/>
            <pc:sldMk cId="2765888256" sldId="256"/>
            <ac:picMk id="4" creationId="{FC25EA65-AA01-40E0-B872-6EF003762A0E}"/>
          </ac:picMkLst>
        </pc:picChg>
        <pc:picChg chg="mod">
          <ac:chgData name="Nathan Graydon Fisher" userId="S::ngf29@nau.edu::a0d1e6af-5899-416a-a580-c4c72debe542" providerId="AD" clId="Web-{295D230F-9F18-4030-A3AF-B8E7F2C868EF}" dt="2020-11-19T23:47:26.883" v="384" actId="14100"/>
          <ac:picMkLst>
            <pc:docMk/>
            <pc:sldMk cId="2765888256" sldId="256"/>
            <ac:picMk id="5" creationId="{6E98B271-B705-4207-A7C6-DFAA04AB9F14}"/>
          </ac:picMkLst>
        </pc:picChg>
        <pc:picChg chg="add del mod">
          <ac:chgData name="Nathan Graydon Fisher" userId="S::ngf29@nau.edu::a0d1e6af-5899-416a-a580-c4c72debe542" providerId="AD" clId="Web-{295D230F-9F18-4030-A3AF-B8E7F2C868EF}" dt="2020-11-19T23:14:09.671" v="45"/>
          <ac:picMkLst>
            <pc:docMk/>
            <pc:sldMk cId="2765888256" sldId="256"/>
            <ac:picMk id="5" creationId="{DE7BCACB-6932-4F8B-BB32-E9F79FED255A}"/>
          </ac:picMkLst>
        </pc:picChg>
        <pc:picChg chg="add del mod">
          <ac:chgData name="Nathan Graydon Fisher" userId="S::ngf29@nau.edu::a0d1e6af-5899-416a-a580-c4c72debe542" providerId="AD" clId="Web-{295D230F-9F18-4030-A3AF-B8E7F2C868EF}" dt="2020-11-19T23:08:22.739" v="10"/>
          <ac:picMkLst>
            <pc:docMk/>
            <pc:sldMk cId="2765888256" sldId="256"/>
            <ac:picMk id="8" creationId="{D843F3A1-ABB7-4F65-82E1-8D8419AD42DC}"/>
          </ac:picMkLst>
        </pc:picChg>
        <pc:picChg chg="mod">
          <ac:chgData name="Nathan Graydon Fisher" userId="S::ngf29@nau.edu::a0d1e6af-5899-416a-a580-c4c72debe542" providerId="AD" clId="Web-{295D230F-9F18-4030-A3AF-B8E7F2C868EF}" dt="2020-11-19T23:59:15.543" v="424" actId="1076"/>
          <ac:picMkLst>
            <pc:docMk/>
            <pc:sldMk cId="2765888256" sldId="256"/>
            <ac:picMk id="8" creationId="{F0379A01-C24A-455F-BC3B-5863B67FA717}"/>
          </ac:picMkLst>
        </pc:picChg>
        <pc:picChg chg="add del mod">
          <ac:chgData name="Nathan Graydon Fisher" userId="S::ngf29@nau.edu::a0d1e6af-5899-416a-a580-c4c72debe542" providerId="AD" clId="Web-{295D230F-9F18-4030-A3AF-B8E7F2C868EF}" dt="2020-11-19T23:09:30.272" v="15"/>
          <ac:picMkLst>
            <pc:docMk/>
            <pc:sldMk cId="2765888256" sldId="256"/>
            <ac:picMk id="11" creationId="{97DF5F27-7FD0-4C32-B3DE-263C0AB4FC8C}"/>
          </ac:picMkLst>
        </pc:picChg>
        <pc:picChg chg="mod">
          <ac:chgData name="Nathan Graydon Fisher" userId="S::ngf29@nau.edu::a0d1e6af-5899-416a-a580-c4c72debe542" providerId="AD" clId="Web-{295D230F-9F18-4030-A3AF-B8E7F2C868EF}" dt="2020-11-19T23:47:05.429" v="381" actId="1076"/>
          <ac:picMkLst>
            <pc:docMk/>
            <pc:sldMk cId="2765888256" sldId="256"/>
            <ac:picMk id="13" creationId="{05EFCD20-F2D4-4605-A55E-147CAD2D8B63}"/>
          </ac:picMkLst>
        </pc:picChg>
        <pc:picChg chg="add del mod">
          <ac:chgData name="Nathan Graydon Fisher" userId="S::ngf29@nau.edu::a0d1e6af-5899-416a-a580-c4c72debe542" providerId="AD" clId="Web-{295D230F-9F18-4030-A3AF-B8E7F2C868EF}" dt="2020-11-19T23:13:40.092" v="41"/>
          <ac:picMkLst>
            <pc:docMk/>
            <pc:sldMk cId="2765888256" sldId="256"/>
            <ac:picMk id="13" creationId="{BFCB1F8B-2874-4303-9834-2BDA44FF6DD2}"/>
          </ac:picMkLst>
        </pc:picChg>
        <pc:picChg chg="add del mod">
          <ac:chgData name="Nathan Graydon Fisher" userId="S::ngf29@nau.edu::a0d1e6af-5899-416a-a580-c4c72debe542" providerId="AD" clId="Web-{295D230F-9F18-4030-A3AF-B8E7F2C868EF}" dt="2020-11-19T23:52:47.626" v="396"/>
          <ac:picMkLst>
            <pc:docMk/>
            <pc:sldMk cId="2765888256" sldId="256"/>
            <ac:picMk id="14" creationId="{6E7C52B5-2B21-4818-9CA1-A2D5C2FF726E}"/>
          </ac:picMkLst>
        </pc:picChg>
        <pc:picChg chg="add del mod">
          <ac:chgData name="Nathan Graydon Fisher" userId="S::ngf29@nau.edu::a0d1e6af-5899-416a-a580-c4c72debe542" providerId="AD" clId="Web-{295D230F-9F18-4030-A3AF-B8E7F2C868EF}" dt="2020-11-19T23:13:40.092" v="40"/>
          <ac:picMkLst>
            <pc:docMk/>
            <pc:sldMk cId="2765888256" sldId="256"/>
            <ac:picMk id="14" creationId="{9773FA11-5037-46B9-BEB6-9B78AA948C15}"/>
          </ac:picMkLst>
        </pc:picChg>
        <pc:picChg chg="mod">
          <ac:chgData name="Nathan Graydon Fisher" userId="S::ngf29@nau.edu::a0d1e6af-5899-416a-a580-c4c72debe542" providerId="AD" clId="Web-{295D230F-9F18-4030-A3AF-B8E7F2C868EF}" dt="2020-11-20T00:08:06.949" v="435" actId="1076"/>
          <ac:picMkLst>
            <pc:docMk/>
            <pc:sldMk cId="2765888256" sldId="256"/>
            <ac:picMk id="15" creationId="{3DCCD154-D0CB-48DB-BCD2-11456971C417}"/>
          </ac:picMkLst>
        </pc:picChg>
        <pc:picChg chg="mod">
          <ac:chgData name="Nathan Graydon Fisher" userId="S::ngf29@nau.edu::a0d1e6af-5899-416a-a580-c4c72debe542" providerId="AD" clId="Web-{295D230F-9F18-4030-A3AF-B8E7F2C868EF}" dt="2020-11-19T23:45:51.599" v="377" actId="14100"/>
          <ac:picMkLst>
            <pc:docMk/>
            <pc:sldMk cId="2765888256" sldId="256"/>
            <ac:picMk id="16" creationId="{E1ACD7EA-A563-40DB-BB44-FA4E572EED4F}"/>
          </ac:picMkLst>
        </pc:picChg>
        <pc:picChg chg="add del mod">
          <ac:chgData name="Nathan Graydon Fisher" userId="S::ngf29@nau.edu::a0d1e6af-5899-416a-a580-c4c72debe542" providerId="AD" clId="Web-{295D230F-9F18-4030-A3AF-B8E7F2C868EF}" dt="2020-11-19T23:50:31.279" v="389"/>
          <ac:picMkLst>
            <pc:docMk/>
            <pc:sldMk cId="2765888256" sldId="256"/>
            <ac:picMk id="20" creationId="{E4CF0A39-5588-4A7E-99D9-CEAE4A5D16D1}"/>
          </ac:picMkLst>
        </pc:picChg>
        <pc:picChg chg="add mod">
          <ac:chgData name="Nathan Graydon Fisher" userId="S::ngf29@nau.edu::a0d1e6af-5899-416a-a580-c4c72debe542" providerId="AD" clId="Web-{295D230F-9F18-4030-A3AF-B8E7F2C868EF}" dt="2020-11-20T00:04:12.333" v="430" actId="1076"/>
          <ac:picMkLst>
            <pc:docMk/>
            <pc:sldMk cId="2765888256" sldId="256"/>
            <ac:picMk id="22" creationId="{79F99AB7-661B-4F7D-B886-24C2EE621995}"/>
          </ac:picMkLst>
        </pc:picChg>
      </pc:sldChg>
    </pc:docChg>
  </pc:docChgLst>
  <pc:docChgLst>
    <pc:chgData name="Nathan Graydon Fisher" userId="S::ngf29@nau.edu::a0d1e6af-5899-416a-a580-c4c72debe542" providerId="AD" clId="Web-{09C72165-73A6-4DA9-9454-F7B9C572E266}"/>
    <pc:docChg chg="modSld">
      <pc:chgData name="Nathan Graydon Fisher" userId="S::ngf29@nau.edu::a0d1e6af-5899-416a-a580-c4c72debe542" providerId="AD" clId="Web-{09C72165-73A6-4DA9-9454-F7B9C572E266}" dt="2020-10-30T01:37:53.431" v="19" actId="20577"/>
      <pc:docMkLst>
        <pc:docMk/>
      </pc:docMkLst>
      <pc:sldChg chg="addSp delSp modSp">
        <pc:chgData name="Nathan Graydon Fisher" userId="S::ngf29@nau.edu::a0d1e6af-5899-416a-a580-c4c72debe542" providerId="AD" clId="Web-{09C72165-73A6-4DA9-9454-F7B9C572E266}" dt="2020-10-30T01:37:53.431" v="19" actId="20577"/>
        <pc:sldMkLst>
          <pc:docMk/>
          <pc:sldMk cId="2765888256" sldId="256"/>
        </pc:sldMkLst>
        <pc:spChg chg="mod">
          <ac:chgData name="Nathan Graydon Fisher" userId="S::ngf29@nau.edu::a0d1e6af-5899-416a-a580-c4c72debe542" providerId="AD" clId="Web-{09C72165-73A6-4DA9-9454-F7B9C572E266}" dt="2020-10-30T01:37:53.431" v="19" actId="20577"/>
          <ac:spMkLst>
            <pc:docMk/>
            <pc:sldMk cId="2765888256" sldId="256"/>
            <ac:spMk id="35" creationId="{7D566DC3-9AF0-436B-9075-B0829C9EFC51}"/>
          </ac:spMkLst>
        </pc:spChg>
        <pc:picChg chg="add mod">
          <ac:chgData name="Nathan Graydon Fisher" userId="S::ngf29@nau.edu::a0d1e6af-5899-416a-a580-c4c72debe542" providerId="AD" clId="Web-{09C72165-73A6-4DA9-9454-F7B9C572E266}" dt="2020-10-30T01:37:18.352" v="8" actId="1076"/>
          <ac:picMkLst>
            <pc:docMk/>
            <pc:sldMk cId="2765888256" sldId="256"/>
            <ac:picMk id="7" creationId="{27CC2935-0FAA-49A2-8734-1A9D61989D60}"/>
          </ac:picMkLst>
        </pc:picChg>
        <pc:picChg chg="mod">
          <ac:chgData name="Nathan Graydon Fisher" userId="S::ngf29@nau.edu::a0d1e6af-5899-416a-a580-c4c72debe542" providerId="AD" clId="Web-{09C72165-73A6-4DA9-9454-F7B9C572E266}" dt="2020-10-30T01:37:27.478" v="10" actId="14100"/>
          <ac:picMkLst>
            <pc:docMk/>
            <pc:sldMk cId="2765888256" sldId="256"/>
            <ac:picMk id="21" creationId="{C62D080D-52BD-5A44-BE21-B28F322DB081}"/>
          </ac:picMkLst>
        </pc:picChg>
        <pc:picChg chg="del">
          <ac:chgData name="Nathan Graydon Fisher" userId="S::ngf29@nau.edu::a0d1e6af-5899-416a-a580-c4c72debe542" providerId="AD" clId="Web-{09C72165-73A6-4DA9-9454-F7B9C572E266}" dt="2020-10-30T01:37:14.227" v="7"/>
          <ac:picMkLst>
            <pc:docMk/>
            <pc:sldMk cId="2765888256" sldId="256"/>
            <ac:picMk id="1032" creationId="{C597E465-AD64-4A2E-9894-93623CFE7075}"/>
          </ac:picMkLst>
        </pc:picChg>
      </pc:sldChg>
    </pc:docChg>
  </pc:docChgLst>
  <pc:docChgLst>
    <pc:chgData name="Trevor Scott" userId="8a578855-8409-4b5f-8977-26a81983ccf4" providerId="ADAL" clId="{6E4DDC60-EE28-4477-959D-BCACD3F4C6F5}"/>
    <pc:docChg chg="undo custSel modSld">
      <pc:chgData name="Trevor Scott" userId="8a578855-8409-4b5f-8977-26a81983ccf4" providerId="ADAL" clId="{6E4DDC60-EE28-4477-959D-BCACD3F4C6F5}" dt="2020-11-20T00:09:26.182" v="932" actId="20577"/>
      <pc:docMkLst>
        <pc:docMk/>
      </pc:docMkLst>
      <pc:sldChg chg="addSp delSp modSp">
        <pc:chgData name="Trevor Scott" userId="8a578855-8409-4b5f-8977-26a81983ccf4" providerId="ADAL" clId="{6E4DDC60-EE28-4477-959D-BCACD3F4C6F5}" dt="2020-11-20T00:09:26.182" v="932" actId="20577"/>
        <pc:sldMkLst>
          <pc:docMk/>
          <pc:sldMk cId="2765888256" sldId="256"/>
        </pc:sldMkLst>
        <pc:spChg chg="del">
          <ac:chgData name="Trevor Scott" userId="8a578855-8409-4b5f-8977-26a81983ccf4" providerId="ADAL" clId="{6E4DDC60-EE28-4477-959D-BCACD3F4C6F5}" dt="2020-11-19T23:21:14.877" v="519" actId="478"/>
          <ac:spMkLst>
            <pc:docMk/>
            <pc:sldMk cId="2765888256" sldId="256"/>
            <ac:spMk id="2" creationId="{71AC89F0-47ED-4A2B-9D80-8C32214AD181}"/>
          </ac:spMkLst>
        </pc:spChg>
        <pc:spChg chg="del">
          <ac:chgData name="Trevor Scott" userId="8a578855-8409-4b5f-8977-26a81983ccf4" providerId="ADAL" clId="{6E4DDC60-EE28-4477-959D-BCACD3F4C6F5}" dt="2020-11-19T23:09:15.490" v="8" actId="478"/>
          <ac:spMkLst>
            <pc:docMk/>
            <pc:sldMk cId="2765888256" sldId="256"/>
            <ac:spMk id="5" creationId="{42C4D2EB-C5E3-4085-83E8-F07CE1E321F4}"/>
          </ac:spMkLst>
        </pc:spChg>
        <pc:spChg chg="mod">
          <ac:chgData name="Trevor Scott" userId="8a578855-8409-4b5f-8977-26a81983ccf4" providerId="ADAL" clId="{6E4DDC60-EE28-4477-959D-BCACD3F4C6F5}" dt="2020-11-19T23:31:17.524" v="738" actId="1076"/>
          <ac:spMkLst>
            <pc:docMk/>
            <pc:sldMk cId="2765888256" sldId="256"/>
            <ac:spMk id="12" creationId="{6FE6EA4C-6663-47AF-B53A-5F179F54FF48}"/>
          </ac:spMkLst>
        </pc:spChg>
        <pc:spChg chg="mod">
          <ac:chgData name="Trevor Scott" userId="8a578855-8409-4b5f-8977-26a81983ccf4" providerId="ADAL" clId="{6E4DDC60-EE28-4477-959D-BCACD3F4C6F5}" dt="2020-11-20T00:08:45.720" v="930" actId="14100"/>
          <ac:spMkLst>
            <pc:docMk/>
            <pc:sldMk cId="2765888256" sldId="256"/>
            <ac:spMk id="18" creationId="{3463F1F6-E810-8942-8242-8AB925924B63}"/>
          </ac:spMkLst>
        </pc:spChg>
        <pc:spChg chg="mod">
          <ac:chgData name="Trevor Scott" userId="8a578855-8409-4b5f-8977-26a81983ccf4" providerId="ADAL" clId="{6E4DDC60-EE28-4477-959D-BCACD3F4C6F5}" dt="2020-11-19T23:31:07.709" v="735" actId="20577"/>
          <ac:spMkLst>
            <pc:docMk/>
            <pc:sldMk cId="2765888256" sldId="256"/>
            <ac:spMk id="26" creationId="{9455778B-2A91-4EFD-A66F-C9F5CB54AA17}"/>
          </ac:spMkLst>
        </pc:spChg>
        <pc:spChg chg="del">
          <ac:chgData name="Trevor Scott" userId="8a578855-8409-4b5f-8977-26a81983ccf4" providerId="ADAL" clId="{6E4DDC60-EE28-4477-959D-BCACD3F4C6F5}" dt="2020-11-19T23:07:49.155" v="0" actId="478"/>
          <ac:spMkLst>
            <pc:docMk/>
            <pc:sldMk cId="2765888256" sldId="256"/>
            <ac:spMk id="28" creationId="{9E49636B-620F-40E6-A1A4-C10647D1FCEC}"/>
          </ac:spMkLst>
        </pc:spChg>
        <pc:spChg chg="mod">
          <ac:chgData name="Trevor Scott" userId="8a578855-8409-4b5f-8977-26a81983ccf4" providerId="ADAL" clId="{6E4DDC60-EE28-4477-959D-BCACD3F4C6F5}" dt="2020-11-19T23:28:04.842" v="590" actId="20577"/>
          <ac:spMkLst>
            <pc:docMk/>
            <pc:sldMk cId="2765888256" sldId="256"/>
            <ac:spMk id="33" creationId="{77CFE7F5-BDF6-FC43-A324-CCE525A0F54E}"/>
          </ac:spMkLst>
        </pc:spChg>
        <pc:spChg chg="mod">
          <ac:chgData name="Trevor Scott" userId="8a578855-8409-4b5f-8977-26a81983ccf4" providerId="ADAL" clId="{6E4DDC60-EE28-4477-959D-BCACD3F4C6F5}" dt="2020-11-19T23:09:58.131" v="19" actId="1076"/>
          <ac:spMkLst>
            <pc:docMk/>
            <pc:sldMk cId="2765888256" sldId="256"/>
            <ac:spMk id="35" creationId="{7D566DC3-9AF0-436B-9075-B0829C9EFC51}"/>
          </ac:spMkLst>
        </pc:spChg>
        <pc:spChg chg="mod">
          <ac:chgData name="Trevor Scott" userId="8a578855-8409-4b5f-8977-26a81983ccf4" providerId="ADAL" clId="{6E4DDC60-EE28-4477-959D-BCACD3F4C6F5}" dt="2020-11-20T00:08:17.078" v="928" actId="20577"/>
          <ac:spMkLst>
            <pc:docMk/>
            <pc:sldMk cId="2765888256" sldId="256"/>
            <ac:spMk id="48" creationId="{5AABC876-F20B-F148-8B9C-C3B6EBAEC0D5}"/>
          </ac:spMkLst>
        </pc:spChg>
        <pc:spChg chg="mod">
          <ac:chgData name="Trevor Scott" userId="8a578855-8409-4b5f-8977-26a81983ccf4" providerId="ADAL" clId="{6E4DDC60-EE28-4477-959D-BCACD3F4C6F5}" dt="2020-11-20T00:09:26.182" v="932" actId="20577"/>
          <ac:spMkLst>
            <pc:docMk/>
            <pc:sldMk cId="2765888256" sldId="256"/>
            <ac:spMk id="52" creationId="{16FDEA0F-E87F-044D-B491-D80AD80FC8EB}"/>
          </ac:spMkLst>
        </pc:spChg>
        <pc:spChg chg="mod">
          <ac:chgData name="Trevor Scott" userId="8a578855-8409-4b5f-8977-26a81983ccf4" providerId="ADAL" clId="{6E4DDC60-EE28-4477-959D-BCACD3F4C6F5}" dt="2020-11-20T00:06:37.943" v="921" actId="14100"/>
          <ac:spMkLst>
            <pc:docMk/>
            <pc:sldMk cId="2765888256" sldId="256"/>
            <ac:spMk id="54" creationId="{E6B44C92-91DF-934E-896F-776D99682005}"/>
          </ac:spMkLst>
        </pc:spChg>
        <pc:spChg chg="mod">
          <ac:chgData name="Trevor Scott" userId="8a578855-8409-4b5f-8977-26a81983ccf4" providerId="ADAL" clId="{6E4DDC60-EE28-4477-959D-BCACD3F4C6F5}" dt="2020-11-20T00:06:46.516" v="922" actId="1076"/>
          <ac:spMkLst>
            <pc:docMk/>
            <pc:sldMk cId="2765888256" sldId="256"/>
            <ac:spMk id="55" creationId="{DC93CC0C-B97D-634C-B5F8-E39CF748FB0C}"/>
          </ac:spMkLst>
        </pc:spChg>
        <pc:spChg chg="mod">
          <ac:chgData name="Trevor Scott" userId="8a578855-8409-4b5f-8977-26a81983ccf4" providerId="ADAL" clId="{6E4DDC60-EE28-4477-959D-BCACD3F4C6F5}" dt="2020-11-20T00:06:55.978" v="926" actId="403"/>
          <ac:spMkLst>
            <pc:docMk/>
            <pc:sldMk cId="2765888256" sldId="256"/>
            <ac:spMk id="56" creationId="{EB3CDB43-C2A1-3344-86EF-7546AF36F2D1}"/>
          </ac:spMkLst>
        </pc:spChg>
        <pc:picChg chg="mod">
          <ac:chgData name="Trevor Scott" userId="8a578855-8409-4b5f-8977-26a81983ccf4" providerId="ADAL" clId="{6E4DDC60-EE28-4477-959D-BCACD3F4C6F5}" dt="2020-11-20T00:03:38.718" v="911" actId="1076"/>
          <ac:picMkLst>
            <pc:docMk/>
            <pc:sldMk cId="2765888256" sldId="256"/>
            <ac:picMk id="3" creationId="{286566CF-FD60-4504-9F66-EFB8AF462F77}"/>
          </ac:picMkLst>
        </pc:picChg>
        <pc:picChg chg="add mod">
          <ac:chgData name="Trevor Scott" userId="8a578855-8409-4b5f-8977-26a81983ccf4" providerId="ADAL" clId="{6E4DDC60-EE28-4477-959D-BCACD3F4C6F5}" dt="2020-11-19T23:36:52.484" v="795" actId="1076"/>
          <ac:picMkLst>
            <pc:docMk/>
            <pc:sldMk cId="2765888256" sldId="256"/>
            <ac:picMk id="4" creationId="{FC25EA65-AA01-40E0-B872-6EF003762A0E}"/>
          </ac:picMkLst>
        </pc:picChg>
        <pc:picChg chg="add mod">
          <ac:chgData name="Trevor Scott" userId="8a578855-8409-4b5f-8977-26a81983ccf4" providerId="ADAL" clId="{6E4DDC60-EE28-4477-959D-BCACD3F4C6F5}" dt="2020-11-19T23:36:52.484" v="795" actId="1076"/>
          <ac:picMkLst>
            <pc:docMk/>
            <pc:sldMk cId="2765888256" sldId="256"/>
            <ac:picMk id="5" creationId="{6E98B271-B705-4207-A7C6-DFAA04AB9F14}"/>
          </ac:picMkLst>
        </pc:picChg>
        <pc:picChg chg="mod">
          <ac:chgData name="Trevor Scott" userId="8a578855-8409-4b5f-8977-26a81983ccf4" providerId="ADAL" clId="{6E4DDC60-EE28-4477-959D-BCACD3F4C6F5}" dt="2020-11-19T23:31:12.852" v="736" actId="1076"/>
          <ac:picMkLst>
            <pc:docMk/>
            <pc:sldMk cId="2765888256" sldId="256"/>
            <ac:picMk id="8" creationId="{F0379A01-C24A-455F-BC3B-5863B67FA717}"/>
          </ac:picMkLst>
        </pc:picChg>
        <pc:picChg chg="add mod">
          <ac:chgData name="Trevor Scott" userId="8a578855-8409-4b5f-8977-26a81983ccf4" providerId="ADAL" clId="{6E4DDC60-EE28-4477-959D-BCACD3F4C6F5}" dt="2020-11-19T23:08:04.623" v="7" actId="14100"/>
          <ac:picMkLst>
            <pc:docMk/>
            <pc:sldMk cId="2765888256" sldId="256"/>
            <ac:picMk id="11" creationId="{3DCCD154-D0CB-48DB-BCD2-11456971C417}"/>
          </ac:picMkLst>
        </pc:picChg>
        <pc:picChg chg="add mod">
          <ac:chgData name="Trevor Scott" userId="8a578855-8409-4b5f-8977-26a81983ccf4" providerId="ADAL" clId="{6E4DDC60-EE28-4477-959D-BCACD3F4C6F5}" dt="2020-11-19T23:36:52.484" v="795" actId="1076"/>
          <ac:picMkLst>
            <pc:docMk/>
            <pc:sldMk cId="2765888256" sldId="256"/>
            <ac:picMk id="13" creationId="{05EFCD20-F2D4-4605-A55E-147CAD2D8B63}"/>
          </ac:picMkLst>
        </pc:picChg>
        <pc:picChg chg="add mod">
          <ac:chgData name="Trevor Scott" userId="8a578855-8409-4b5f-8977-26a81983ccf4" providerId="ADAL" clId="{6E4DDC60-EE28-4477-959D-BCACD3F4C6F5}" dt="2020-11-19T23:09:34.166" v="18" actId="1076"/>
          <ac:picMkLst>
            <pc:docMk/>
            <pc:sldMk cId="2765888256" sldId="256"/>
            <ac:picMk id="13" creationId="{E1ACD7EA-A563-40DB-BB44-FA4E572EED4F}"/>
          </ac:picMkLst>
        </pc:picChg>
        <pc:picChg chg="mod">
          <ac:chgData name="Trevor Scott" userId="8a578855-8409-4b5f-8977-26a81983ccf4" providerId="ADAL" clId="{6E4DDC60-EE28-4477-959D-BCACD3F4C6F5}" dt="2020-11-20T00:02:02.801" v="895" actId="1076"/>
          <ac:picMkLst>
            <pc:docMk/>
            <pc:sldMk cId="2765888256" sldId="256"/>
            <ac:picMk id="15" creationId="{3DCCD154-D0CB-48DB-BCD2-11456971C417}"/>
          </ac:picMkLst>
        </pc:picChg>
        <pc:picChg chg="mod">
          <ac:chgData name="Trevor Scott" userId="8a578855-8409-4b5f-8977-26a81983ccf4" providerId="ADAL" clId="{6E4DDC60-EE28-4477-959D-BCACD3F4C6F5}" dt="2020-11-19T23:36:52.484" v="795" actId="1076"/>
          <ac:picMkLst>
            <pc:docMk/>
            <pc:sldMk cId="2765888256" sldId="256"/>
            <ac:picMk id="16" creationId="{E1ACD7EA-A563-40DB-BB44-FA4E572EED4F}"/>
          </ac:picMkLst>
        </pc:picChg>
        <pc:picChg chg="mod">
          <ac:chgData name="Trevor Scott" userId="8a578855-8409-4b5f-8977-26a81983ccf4" providerId="ADAL" clId="{6E4DDC60-EE28-4477-959D-BCACD3F4C6F5}" dt="2020-11-20T00:07:30.226" v="927" actId="1076"/>
          <ac:picMkLst>
            <pc:docMk/>
            <pc:sldMk cId="2765888256" sldId="256"/>
            <ac:picMk id="22" creationId="{79F99AB7-661B-4F7D-B886-24C2EE621995}"/>
          </ac:picMkLst>
        </pc:picChg>
        <pc:picChg chg="add mod">
          <ac:chgData name="Trevor Scott" userId="8a578855-8409-4b5f-8977-26a81983ccf4" providerId="ADAL" clId="{6E4DDC60-EE28-4477-959D-BCACD3F4C6F5}" dt="2020-11-19T23:21:53.089" v="530" actId="1076"/>
          <ac:picMkLst>
            <pc:docMk/>
            <pc:sldMk cId="2765888256" sldId="256"/>
            <ac:picMk id="38" creationId="{15A8E1DE-CEC8-4B82-A5F7-9967EAFE73A6}"/>
          </ac:picMkLst>
        </pc:picChg>
        <pc:picChg chg="add mod modCrop">
          <ac:chgData name="Trevor Scott" userId="8a578855-8409-4b5f-8977-26a81983ccf4" providerId="ADAL" clId="{6E4DDC60-EE28-4477-959D-BCACD3F4C6F5}" dt="2020-11-19T23:21:57.729" v="533" actId="1076"/>
          <ac:picMkLst>
            <pc:docMk/>
            <pc:sldMk cId="2765888256" sldId="256"/>
            <ac:picMk id="39" creationId="{E9B2C3E5-35F2-4811-89E8-1CB32F21AD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BE2B8-F944-48DB-BD6C-881DD70FD83C}" type="datetimeFigureOut">
              <a:rPr lang="en-US" smtClean="0"/>
              <a:t>11/19/2020</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56C-9787-454B-8FF3-377BD337A79B}" type="slidenum">
              <a:rPr lang="en-US" smtClean="0"/>
              <a:t>‹#›</a:t>
            </a:fld>
            <a:endParaRPr lang="en-US"/>
          </a:p>
        </p:txBody>
      </p:sp>
    </p:spTree>
    <p:extLst>
      <p:ext uri="{BB962C8B-B14F-4D97-AF65-F5344CB8AC3E}">
        <p14:creationId xmlns:p14="http://schemas.microsoft.com/office/powerpoint/2010/main" val="154411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6256C-9787-454B-8FF3-377BD337A79B}" type="slidenum">
              <a:rPr lang="en-US" smtClean="0"/>
              <a:t>1</a:t>
            </a:fld>
            <a:endParaRPr lang="en-US"/>
          </a:p>
        </p:txBody>
      </p:sp>
    </p:spTree>
    <p:extLst>
      <p:ext uri="{BB962C8B-B14F-4D97-AF65-F5344CB8AC3E}">
        <p14:creationId xmlns:p14="http://schemas.microsoft.com/office/powerpoint/2010/main" val="167427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11/19/2020</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alco.com/buy/Orion/OD1238" TargetMode="External"/><Relationship Id="rId11" Type="http://schemas.openxmlformats.org/officeDocument/2006/relationships/image" Target="../media/image7.png"/><Relationship Id="rId5" Type="http://schemas.openxmlformats.org/officeDocument/2006/relationships/hyperlink" Target="https://www.builditsolar.com/Projects/SpaceHeating/FanSizing/FanSizing.htm" TargetMode="External"/><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6434035" y="390090"/>
            <a:ext cx="33432496" cy="2400657"/>
          </a:xfrm>
          <a:prstGeom prst="rect">
            <a:avLst/>
          </a:prstGeom>
          <a:noFill/>
        </p:spPr>
        <p:txBody>
          <a:bodyPr wrap="square" lIns="91440" tIns="45720" rIns="91440" bIns="45720" rtlCol="0" anchor="t">
            <a:spAutoFit/>
          </a:bodyPr>
          <a:lstStyle/>
          <a:p>
            <a:r>
              <a:rPr lang="en-US" sz="15000" b="1">
                <a:solidFill>
                  <a:schemeClr val="bg1"/>
                </a:solidFill>
                <a:latin typeface="Arial"/>
                <a:ea typeface="Oswald"/>
                <a:cs typeface="Arial"/>
                <a:sym typeface="Oswald"/>
              </a:rPr>
              <a:t>Red Feather Solar Furnace</a:t>
            </a:r>
            <a:endParaRPr lang="en-US" sz="15000" b="1">
              <a:solidFill>
                <a:schemeClr val="bg1"/>
              </a:solidFill>
              <a:latin typeface="Arial" panose="020B0604020202020204" pitchFamily="34" charset="0"/>
              <a:ea typeface="Oswald"/>
              <a:cs typeface="Arial" panose="020B0604020202020204" pitchFamily="34" charset="0"/>
              <a:sym typeface="Oswald"/>
            </a:endParaRPr>
          </a:p>
        </p:txBody>
      </p:sp>
      <p:sp>
        <p:nvSpPr>
          <p:cNvPr id="33" name="Shape 68">
            <a:extLst>
              <a:ext uri="{FF2B5EF4-FFF2-40B4-BE49-F238E27FC236}">
                <a16:creationId xmlns:a16="http://schemas.microsoft.com/office/drawing/2014/main" id="{77CFE7F5-BDF6-FC43-A324-CCE525A0F54E}"/>
              </a:ext>
            </a:extLst>
          </p:cNvPr>
          <p:cNvSpPr txBox="1"/>
          <p:nvPr/>
        </p:nvSpPr>
        <p:spPr>
          <a:xfrm>
            <a:off x="10557253" y="22737710"/>
            <a:ext cx="14085537" cy="7543702"/>
          </a:xfrm>
          <a:prstGeom prst="rect">
            <a:avLst/>
          </a:prstGeom>
          <a:solidFill>
            <a:schemeClr val="bg1"/>
          </a:solidFill>
          <a:ln>
            <a:noFill/>
          </a:ln>
        </p:spPr>
        <p:txBody>
          <a:bodyPr spcFirstLastPara="1" wrap="square" lIns="83806" tIns="83806" rIns="83806" bIns="83806" anchor="t" anchorCtr="0">
            <a:noAutofit/>
          </a:bodyPr>
          <a:lstStyle/>
          <a:p>
            <a:pPr marL="342900" indent="-342900" algn="just">
              <a:lnSpc>
                <a:spcPct val="115000"/>
              </a:lnSpc>
              <a:buFont typeface="Arial" panose="020B0604020202020204" pitchFamily="34" charset="0"/>
              <a:buChar char="•"/>
            </a:pPr>
            <a:r>
              <a:rPr lang="en-US" sz="2200">
                <a:latin typeface="Arial"/>
                <a:cs typeface="Arial"/>
                <a:sym typeface="Oswald"/>
              </a:rPr>
              <a:t>The heat output test revealed the device generated a max of  1684.95 watts of heat in ideal conditions. </a:t>
            </a:r>
            <a:endParaRPr lang="en-US"/>
          </a:p>
          <a:p>
            <a:pPr marL="342900" indent="-342900" algn="just">
              <a:lnSpc>
                <a:spcPct val="115000"/>
              </a:lnSpc>
              <a:buFont typeface="Arial" panose="020B0604020202020204" pitchFamily="34" charset="0"/>
              <a:buChar char="•"/>
            </a:pPr>
            <a:r>
              <a:rPr lang="en-US" sz="2200">
                <a:latin typeface="Arial"/>
                <a:cs typeface="Arial"/>
                <a:sym typeface="Oswald"/>
              </a:rPr>
              <a:t>This is enough heat energy to heat 500- 800 square feet comfortably throughout a Flagstaff winter.  </a:t>
            </a:r>
            <a:endParaRPr lang="en-US" sz="2200">
              <a:latin typeface="Arial"/>
              <a:cs typeface="Arial"/>
            </a:endParaRPr>
          </a:p>
          <a:p>
            <a:pPr marL="342900" indent="-342900" algn="just">
              <a:lnSpc>
                <a:spcPct val="115000"/>
              </a:lnSpc>
              <a:buFont typeface="Arial" panose="020B0604020202020204" pitchFamily="34" charset="0"/>
              <a:buChar char="•"/>
            </a:pPr>
            <a:r>
              <a:rPr lang="en-US" sz="2200">
                <a:latin typeface="Arial"/>
                <a:cs typeface="Arial"/>
                <a:sym typeface="Oswald"/>
              </a:rPr>
              <a:t>The similarly sized commercial model claims to output 1500 watts of heat, meaning the  prototype is about 112% as effective of the commercial option, with only a slightly larger footprint.</a:t>
            </a: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nSpc>
                <a:spcPct val="114999"/>
              </a:lnSpc>
            </a:pPr>
            <a:endParaRPr lang="en-US" sz="2200">
              <a:latin typeface="Arial"/>
              <a:cs typeface="Arial"/>
            </a:endParaRPr>
          </a:p>
          <a:p>
            <a:pPr algn="ctr">
              <a:lnSpc>
                <a:spcPct val="114999"/>
              </a:lnSpc>
            </a:pPr>
            <a:r>
              <a:rPr lang="en-US" sz="2200">
                <a:latin typeface="Arial"/>
                <a:cs typeface="Arial"/>
              </a:rPr>
              <a:t>Figure 3. CAD Model of Solar Furnace Prototype.</a:t>
            </a:r>
          </a:p>
        </p:txBody>
      </p:sp>
      <p:sp>
        <p:nvSpPr>
          <p:cNvPr id="9" name="TextBox 8">
            <a:extLst>
              <a:ext uri="{FF2B5EF4-FFF2-40B4-BE49-F238E27FC236}">
                <a16:creationId xmlns:a16="http://schemas.microsoft.com/office/drawing/2014/main" id="{199CE728-D159-834E-9FC9-F62FBD3B6DFE}"/>
              </a:ext>
            </a:extLst>
          </p:cNvPr>
          <p:cNvSpPr txBox="1"/>
          <p:nvPr/>
        </p:nvSpPr>
        <p:spPr>
          <a:xfrm>
            <a:off x="6434035" y="3928355"/>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ea typeface="Oswald"/>
                <a:cs typeface="Arial"/>
              </a:rPr>
              <a:t>Dr. Sarah Oman</a:t>
            </a:r>
          </a:p>
        </p:txBody>
      </p:sp>
      <p:sp>
        <p:nvSpPr>
          <p:cNvPr id="10" name="TextBox 9">
            <a:extLst>
              <a:ext uri="{FF2B5EF4-FFF2-40B4-BE49-F238E27FC236}">
                <a16:creationId xmlns:a16="http://schemas.microsoft.com/office/drawing/2014/main" id="{C3863D5C-B706-1A48-8A0A-585D2FB84CE3}"/>
              </a:ext>
            </a:extLst>
          </p:cNvPr>
          <p:cNvSpPr txBox="1"/>
          <p:nvPr/>
        </p:nvSpPr>
        <p:spPr>
          <a:xfrm>
            <a:off x="6434035" y="2884720"/>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ea typeface="Droid Serif"/>
                <a:cs typeface="Arial"/>
                <a:sym typeface="Droid Serif"/>
              </a:rPr>
              <a:t>Nathan Fisher, Leann Hernandez, Trevor Scott</a:t>
            </a:r>
            <a:endParaRPr lang="en-US" sz="540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8" name="Shape 68">
            <a:extLst>
              <a:ext uri="{FF2B5EF4-FFF2-40B4-BE49-F238E27FC236}">
                <a16:creationId xmlns:a16="http://schemas.microsoft.com/office/drawing/2014/main" id="{3463F1F6-E810-8942-8242-8AB925924B63}"/>
              </a:ext>
            </a:extLst>
          </p:cNvPr>
          <p:cNvSpPr txBox="1"/>
          <p:nvPr/>
        </p:nvSpPr>
        <p:spPr>
          <a:xfrm>
            <a:off x="935896" y="7700711"/>
            <a:ext cx="9141562" cy="8742012"/>
          </a:xfrm>
          <a:prstGeom prst="rect">
            <a:avLst/>
          </a:prstGeom>
          <a:solidFill>
            <a:schemeClr val="bg1"/>
          </a:solidFill>
          <a:ln>
            <a:noFill/>
          </a:ln>
        </p:spPr>
        <p:txBody>
          <a:bodyPr spcFirstLastPara="1" wrap="square" lIns="83806" tIns="83806" rIns="83806" bIns="83806" anchor="t" anchorCtr="0">
            <a:noAutofit/>
          </a:bodyPr>
          <a:lstStyle/>
          <a:p>
            <a:pPr algn="just">
              <a:lnSpc>
                <a:spcPct val="115000"/>
              </a:lnSpc>
            </a:pPr>
            <a:r>
              <a:rPr lang="en-US" sz="2200">
                <a:latin typeface="Arial"/>
                <a:ea typeface="Arial"/>
                <a:cs typeface="Arial"/>
              </a:rPr>
              <a:t>The NAU Capstone team is partnered with Red Feather to design a fully renewable solar furnace. Red Feather is a non-profit organization that helps the Native American people with their housing needs on the reservation. The Residents of the reservation in Northern Arizona previously received coal from a mine supplying the local power plant (Navajo Generating Station) which they burned to heat their homes, but both were shut down in November of 2019. In addition this, the inhalation of coal is known to cause respiratory illnesses. Thus the NAU Capstone team was tasked with designing a long term and sustainable solution to their heating </a:t>
            </a:r>
            <a:r>
              <a:rPr lang="en-US" sz="2200">
                <a:latin typeface="Arial"/>
                <a:cs typeface="Arial"/>
              </a:rPr>
              <a:t>needs</a:t>
            </a:r>
            <a:r>
              <a:rPr lang="en-US" sz="2200">
                <a:latin typeface="Arial"/>
                <a:ea typeface="Arial"/>
                <a:cs typeface="Arial"/>
              </a:rPr>
              <a:t>. A solar furnace was chosen based off these requirements. </a:t>
            </a:r>
            <a:endParaRPr lang="en-US" sz="2200">
              <a:latin typeface="Arial" panose="020B0604020202020204" pitchFamily="34" charset="0"/>
              <a:ea typeface="Arial"/>
              <a:cs typeface="Arial" panose="020B0604020202020204" pitchFamily="34" charset="0"/>
            </a:endParaRPr>
          </a:p>
          <a:p>
            <a:pPr algn="just">
              <a:lnSpc>
                <a:spcPct val="114999"/>
              </a:lnSpc>
            </a:pPr>
            <a:endParaRPr lang="en-US" sz="2200">
              <a:latin typeface="Arial"/>
              <a:ea typeface="Arial"/>
              <a:cs typeface="Arial"/>
            </a:endParaRPr>
          </a:p>
          <a:p>
            <a:pPr algn="just">
              <a:lnSpc>
                <a:spcPct val="114999"/>
              </a:lnSpc>
            </a:pPr>
            <a:r>
              <a:rPr lang="en-US" sz="2200">
                <a:latin typeface="Arial"/>
                <a:ea typeface="Arial"/>
                <a:cs typeface="Arial"/>
              </a:rPr>
              <a:t>Multiple customer needs and engineering requirements, developed with the customer, were considered in designing the solar furnace. The final design was developed from a decision matrix and refined using both engineering computations, as well as a comprehensive analysis of the failure modes of the device. System heat loss, fan optimization, and solar technology were researched to better understand what materials and what configuration would be best for the device. Only basic power tools will be needed to construct the solar furnace and Red Feather will be provided with a construction manual and video to help with replication of the device which will be distributed to those on the Native American Reservation. [1]</a:t>
            </a:r>
            <a:endParaRPr lang="en-US" sz="2200">
              <a:latin typeface="Arial" panose="020B0604020202020204" pitchFamily="34" charset="0"/>
              <a:ea typeface="Oswald"/>
              <a:cs typeface="Arial" panose="020B0604020202020204" pitchFamily="34" charset="0"/>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861001" y="6832696"/>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Abstract</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3"/>
          <a:srcRect/>
          <a:stretch/>
        </p:blipFill>
        <p:spPr>
          <a:xfrm>
            <a:off x="498789" y="525941"/>
            <a:ext cx="4977000" cy="4983338"/>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0569687" y="6836228"/>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Manufacturing &amp; Testing</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59623" y="21750468"/>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Results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0" name="Shape 68">
            <a:extLst>
              <a:ext uri="{FF2B5EF4-FFF2-40B4-BE49-F238E27FC236}">
                <a16:creationId xmlns:a16="http://schemas.microsoft.com/office/drawing/2014/main" id="{B5EE25DB-2A8F-704E-9FF7-9771B5D83101}"/>
              </a:ext>
            </a:extLst>
          </p:cNvPr>
          <p:cNvSpPr txBox="1"/>
          <p:nvPr/>
        </p:nvSpPr>
        <p:spPr>
          <a:xfrm>
            <a:off x="19497324" y="7961995"/>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16FDEA0F-E87F-044D-B491-D80AD80FC8EB}"/>
                  </a:ext>
                </a:extLst>
              </p:cNvPr>
              <p:cNvSpPr/>
              <p:nvPr/>
            </p:nvSpPr>
            <p:spPr>
              <a:xfrm>
                <a:off x="10559086" y="7696693"/>
                <a:ext cx="14125726" cy="13869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US" sz="2200">
                    <a:solidFill>
                      <a:schemeClr val="tx1"/>
                    </a:solidFill>
                    <a:latin typeface="Arial"/>
                    <a:cs typeface="Arial"/>
                  </a:rPr>
                  <a:t>The device was tested using an anemometer  and thermocouples paired to an Arduino computer. The anemometer recorded the air speed leaving the device, which remains steady if the fan is received power from the photovoltaic solar panel.  Over the period of a day the Arduino-thermocouple system took measurements. These measurements were then used to calculate the heat output over the course of a day using equation 1 below.</a:t>
                </a:r>
              </a:p>
              <a:p>
                <a:pPr algn="just"/>
                <a:endParaRPr lang="en-US" sz="2200">
                  <a:solidFill>
                    <a:schemeClr val="tx1"/>
                  </a:solidFill>
                  <a:latin typeface="Arial"/>
                  <a:cs typeface="Arial"/>
                </a:endParaRPr>
              </a:p>
              <a:p>
                <a:pPr algn="ctr"/>
                <a:r>
                  <a:rPr lang="en-US" sz="2200">
                    <a:solidFill>
                      <a:schemeClr val="tx1"/>
                    </a:solidFill>
                    <a:latin typeface="Arial"/>
                    <a:cs typeface="Arial"/>
                  </a:rPr>
                  <a:t>Equation 1:  </a:t>
                </a:r>
                <a14:m>
                  <m:oMath xmlns:m="http://schemas.openxmlformats.org/officeDocument/2006/math">
                    <m:acc>
                      <m:accPr>
                        <m:chr m:val="̇"/>
                        <m:ctrlPr>
                          <a:rPr lang="en-US" sz="2200" i="1">
                            <a:solidFill>
                              <a:schemeClr val="tx1"/>
                            </a:solidFill>
                            <a:latin typeface="Cambria Math" panose="02040503050406030204" pitchFamily="18" charset="0"/>
                          </a:rPr>
                        </m:ctrlPr>
                      </m:accPr>
                      <m:e>
                        <m:r>
                          <a:rPr lang="en-US" sz="2200">
                            <a:solidFill>
                              <a:schemeClr val="tx1"/>
                            </a:solidFill>
                            <a:latin typeface="Cambria Math" panose="02040503050406030204" pitchFamily="18" charset="0"/>
                          </a:rPr>
                          <m:t>𝑄</m:t>
                        </m:r>
                      </m:e>
                    </m:acc>
                    <m:r>
                      <a:rPr lang="en-US" sz="2200">
                        <a:solidFill>
                          <a:schemeClr val="tx1"/>
                        </a:solidFill>
                        <a:latin typeface="Cambria Math" panose="02040503050406030204" pitchFamily="18" charset="0"/>
                      </a:rPr>
                      <m:t>=</m:t>
                    </m:r>
                    <m:r>
                      <a:rPr lang="en-US" sz="2200">
                        <a:solidFill>
                          <a:schemeClr val="tx1"/>
                        </a:solidFill>
                        <a:latin typeface="Cambria Math" panose="02040503050406030204" pitchFamily="18" charset="0"/>
                      </a:rPr>
                      <m:t>𝑄</m:t>
                    </m:r>
                    <m:r>
                      <a:rPr lang="en-US" sz="2200">
                        <a:solidFill>
                          <a:schemeClr val="tx1"/>
                        </a:solidFill>
                        <a:latin typeface="Cambria Math" panose="02040503050406030204" pitchFamily="18" charset="0"/>
                      </a:rPr>
                      <m:t>𝜌</m:t>
                    </m:r>
                    <m:sSub>
                      <m:sSubPr>
                        <m:ctrlPr>
                          <a:rPr lang="en-US" sz="2200" i="1">
                            <a:solidFill>
                              <a:schemeClr val="tx1"/>
                            </a:solidFill>
                            <a:latin typeface="Cambria Math" panose="02040503050406030204" pitchFamily="18" charset="0"/>
                          </a:rPr>
                        </m:ctrlPr>
                      </m:sSubPr>
                      <m:e>
                        <m:r>
                          <a:rPr lang="en-US" sz="2200">
                            <a:solidFill>
                              <a:schemeClr val="tx1"/>
                            </a:solidFill>
                            <a:latin typeface="Cambria Math" panose="02040503050406030204" pitchFamily="18" charset="0"/>
                          </a:rPr>
                          <m:t>𝐶</m:t>
                        </m:r>
                      </m:e>
                      <m:sub>
                        <m:r>
                          <a:rPr lang="en-US" sz="2200">
                            <a:solidFill>
                              <a:schemeClr val="tx1"/>
                            </a:solidFill>
                            <a:latin typeface="Cambria Math" panose="02040503050406030204" pitchFamily="18" charset="0"/>
                          </a:rPr>
                          <m:t>𝑝</m:t>
                        </m:r>
                      </m:sub>
                    </m:sSub>
                    <m:r>
                      <a:rPr lang="en-US" sz="2200">
                        <a:solidFill>
                          <a:schemeClr val="tx1"/>
                        </a:solidFill>
                        <a:latin typeface="Cambria Math" panose="02040503050406030204" pitchFamily="18" charset="0"/>
                      </a:rPr>
                      <m:t>∆</m:t>
                    </m:r>
                    <m:r>
                      <a:rPr lang="en-US" sz="2200">
                        <a:solidFill>
                          <a:schemeClr val="tx1"/>
                        </a:solidFill>
                        <a:latin typeface="Cambria Math" panose="02040503050406030204" pitchFamily="18" charset="0"/>
                      </a:rPr>
                      <m:t>𝑇</m:t>
                    </m:r>
                  </m:oMath>
                </a14:m>
                <a:r>
                  <a:rPr lang="en-US" sz="2200">
                    <a:solidFill>
                      <a:schemeClr val="tx1"/>
                    </a:solidFill>
                    <a:latin typeface="Arial"/>
                    <a:cs typeface="Arial"/>
                  </a:rPr>
                  <a:t> [2]</a:t>
                </a:r>
              </a:p>
              <a:p>
                <a:pPr algn="just"/>
                <a:endParaRPr lang="en-US" sz="2200">
                  <a:solidFill>
                    <a:schemeClr val="tx1"/>
                  </a:solidFill>
                  <a:latin typeface="Arial"/>
                  <a:cs typeface="Arial"/>
                </a:endParaRPr>
              </a:p>
              <a:p>
                <a:r>
                  <a:rPr lang="en-US" sz="2200">
                    <a:solidFill>
                      <a:schemeClr val="tx1"/>
                    </a:solidFill>
                    <a:latin typeface="Arial"/>
                    <a:cs typeface="Arial"/>
                  </a:rPr>
                  <a:t>Where </a:t>
                </a:r>
                <a14:m>
                  <m:oMath xmlns:m="http://schemas.openxmlformats.org/officeDocument/2006/math">
                    <m:acc>
                      <m:accPr>
                        <m:chr m:val="̇"/>
                        <m:ctrlPr>
                          <a:rPr lang="en-US" sz="2200" i="1">
                            <a:solidFill>
                              <a:schemeClr val="tx1"/>
                            </a:solidFill>
                            <a:latin typeface="Cambria Math" panose="02040503050406030204" pitchFamily="18" charset="0"/>
                          </a:rPr>
                        </m:ctrlPr>
                      </m:accPr>
                      <m:e>
                        <m:r>
                          <a:rPr lang="en-US" sz="2200">
                            <a:solidFill>
                              <a:schemeClr val="tx1"/>
                            </a:solidFill>
                            <a:latin typeface="Cambria Math" panose="02040503050406030204" pitchFamily="18" charset="0"/>
                          </a:rPr>
                          <m:t>𝑄</m:t>
                        </m:r>
                      </m:e>
                    </m:acc>
                  </m:oMath>
                </a14:m>
                <a:r>
                  <a:rPr lang="en-US" sz="2200">
                    <a:solidFill>
                      <a:schemeClr val="tx1"/>
                    </a:solidFill>
                    <a:latin typeface="Arial"/>
                    <a:cs typeface="Arial"/>
                  </a:rPr>
                  <a:t> is the heat generated in Watts, Q is the volumetric flowrate of air through the device, ρ is the density of air, </a:t>
                </a:r>
                <a14:m>
                  <m:oMath xmlns:m="http://schemas.openxmlformats.org/officeDocument/2006/math">
                    <m:sSub>
                      <m:sSubPr>
                        <m:ctrlPr>
                          <a:rPr lang="en-US" sz="2200" i="1">
                            <a:solidFill>
                              <a:schemeClr val="tx1"/>
                            </a:solidFill>
                            <a:latin typeface="Cambria Math" panose="02040503050406030204" pitchFamily="18" charset="0"/>
                          </a:rPr>
                        </m:ctrlPr>
                      </m:sSubPr>
                      <m:e>
                        <m:r>
                          <a:rPr lang="en-US" sz="2200">
                            <a:solidFill>
                              <a:schemeClr val="tx1"/>
                            </a:solidFill>
                            <a:latin typeface="Cambria Math" panose="02040503050406030204" pitchFamily="18" charset="0"/>
                          </a:rPr>
                          <m:t>𝐶</m:t>
                        </m:r>
                      </m:e>
                      <m:sub>
                        <m:r>
                          <a:rPr lang="en-US" sz="2200">
                            <a:solidFill>
                              <a:schemeClr val="tx1"/>
                            </a:solidFill>
                            <a:latin typeface="Cambria Math" panose="02040503050406030204" pitchFamily="18" charset="0"/>
                          </a:rPr>
                          <m:t>𝑃</m:t>
                        </m:r>
                      </m:sub>
                    </m:sSub>
                  </m:oMath>
                </a14:m>
                <a:r>
                  <a:rPr lang="en-US" sz="2200">
                    <a:solidFill>
                      <a:schemeClr val="tx1"/>
                    </a:solidFill>
                    <a:latin typeface="Arial"/>
                    <a:cs typeface="Arial"/>
                  </a:rPr>
                  <a:t> is the specific heat capacity of air, and </a:t>
                </a:r>
                <a14:m>
                  <m:oMath xmlns:m="http://schemas.openxmlformats.org/officeDocument/2006/math">
                    <m:r>
                      <a:rPr lang="en-US" sz="2200">
                        <a:solidFill>
                          <a:schemeClr val="tx1"/>
                        </a:solidFill>
                        <a:latin typeface="Cambria Math" panose="02040503050406030204" pitchFamily="18" charset="0"/>
                      </a:rPr>
                      <m:t>∆</m:t>
                    </m:r>
                    <m:r>
                      <a:rPr lang="en-US" sz="2200">
                        <a:solidFill>
                          <a:schemeClr val="tx1"/>
                        </a:solidFill>
                        <a:latin typeface="Cambria Math" panose="02040503050406030204" pitchFamily="18" charset="0"/>
                      </a:rPr>
                      <m:t>𝑇</m:t>
                    </m:r>
                  </m:oMath>
                </a14:m>
                <a:r>
                  <a:rPr lang="en-US" sz="2200">
                    <a:solidFill>
                      <a:schemeClr val="tx1"/>
                    </a:solidFill>
                    <a:latin typeface="Arial"/>
                    <a:cs typeface="Arial"/>
                  </a:rPr>
                  <a:t> is the temperature difference between the air entering and leaving the device.</a:t>
                </a: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br>
                  <a:rPr lang="en-US" sz="2200">
                    <a:solidFill>
                      <a:schemeClr val="tx1"/>
                    </a:solidFill>
                    <a:latin typeface="Arial"/>
                    <a:cs typeface="Arial"/>
                  </a:rPr>
                </a:br>
                <a:endParaRPr lang="en-US" sz="2200">
                  <a:solidFill>
                    <a:schemeClr val="tx1"/>
                  </a:solidFill>
                  <a:latin typeface="Arial"/>
                  <a:cs typeface="Arial"/>
                </a:endParaRPr>
              </a:p>
              <a:p>
                <a:br>
                  <a:rPr lang="en-US" sz="2200">
                    <a:solidFill>
                      <a:schemeClr val="tx1"/>
                    </a:solidFill>
                    <a:latin typeface="Arial"/>
                    <a:cs typeface="Arial"/>
                  </a:rPr>
                </a:br>
                <a:br>
                  <a:rPr lang="en-US" sz="2200">
                    <a:solidFill>
                      <a:schemeClr val="tx1"/>
                    </a:solidFill>
                    <a:latin typeface="Arial"/>
                    <a:cs typeface="Arial"/>
                  </a:rPr>
                </a:br>
                <a:endParaRPr lang="en-US" sz="2200">
                  <a:solidFill>
                    <a:schemeClr val="tx1"/>
                  </a:solidFill>
                  <a:latin typeface="Arial"/>
                  <a:cs typeface="Arial"/>
                </a:endParaRPr>
              </a:p>
              <a:p>
                <a:pPr algn="just"/>
                <a:endParaRPr lang="en-US" sz="2200">
                  <a:solidFill>
                    <a:schemeClr val="tx1"/>
                  </a:solidFill>
                  <a:latin typeface="Arial"/>
                  <a:cs typeface="Arial"/>
                </a:endParaRPr>
              </a:p>
              <a:p>
                <a:pPr algn="ctr"/>
                <a:r>
                  <a:rPr lang="en-US" sz="2200">
                    <a:solidFill>
                      <a:schemeClr val="tx1"/>
                    </a:solidFill>
                    <a:latin typeface="Arial"/>
                    <a:cs typeface="Arial"/>
                  </a:rPr>
                  <a:t>Figure 1. Stages of Device Construction</a:t>
                </a: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just"/>
                <a:endParaRPr lang="en-US" sz="2200">
                  <a:solidFill>
                    <a:schemeClr val="tx1"/>
                  </a:solidFill>
                  <a:latin typeface="Arial"/>
                  <a:cs typeface="Arial"/>
                </a:endParaRPr>
              </a:p>
              <a:p>
                <a:pPr algn="ctr"/>
                <a:r>
                  <a:rPr lang="en-US" sz="2200">
                    <a:solidFill>
                      <a:schemeClr val="tx1"/>
                    </a:solidFill>
                    <a:latin typeface="Arial"/>
                    <a:cs typeface="Arial"/>
                  </a:rPr>
                  <a:t>Figure 2.Testing Setup</a:t>
                </a:r>
                <a:br>
                  <a:rPr lang="en-US" sz="2200">
                    <a:solidFill>
                      <a:schemeClr val="tx1"/>
                    </a:solidFill>
                    <a:latin typeface="Arial"/>
                    <a:cs typeface="Arial"/>
                  </a:rPr>
                </a:br>
                <a:endParaRPr lang="en-US" sz="2200">
                  <a:solidFill>
                    <a:schemeClr val="tx1"/>
                  </a:solidFill>
                  <a:latin typeface="Arial"/>
                  <a:cs typeface="Arial"/>
                </a:endParaRPr>
              </a:p>
              <a:p>
                <a:pPr algn="just"/>
                <a:br>
                  <a:rPr lang="en-US" sz="2200">
                    <a:solidFill>
                      <a:schemeClr val="tx1"/>
                    </a:solidFill>
                    <a:latin typeface="Arial"/>
                    <a:cs typeface="Arial"/>
                  </a:rPr>
                </a:br>
                <a:endParaRPr lang="en-US" sz="2200">
                  <a:solidFill>
                    <a:schemeClr val="tx1"/>
                  </a:solidFill>
                  <a:latin typeface="Arial"/>
                  <a:cs typeface="Arial"/>
                </a:endParaRPr>
              </a:p>
            </p:txBody>
          </p:sp>
        </mc:Choice>
        <mc:Fallback>
          <p:sp>
            <p:nvSpPr>
              <p:cNvPr id="52" name="Rectangle 51">
                <a:extLst>
                  <a:ext uri="{FF2B5EF4-FFF2-40B4-BE49-F238E27FC236}">
                    <a16:creationId xmlns:a16="http://schemas.microsoft.com/office/drawing/2014/main" id="{16FDEA0F-E87F-044D-B491-D80AD80FC8EB}"/>
                  </a:ext>
                </a:extLst>
              </p:cNvPr>
              <p:cNvSpPr>
                <a:spLocks noRot="1" noChangeAspect="1" noMove="1" noResize="1" noEditPoints="1" noAdjustHandles="1" noChangeArrowheads="1" noChangeShapeType="1" noTextEdit="1"/>
              </p:cNvSpPr>
              <p:nvPr/>
            </p:nvSpPr>
            <p:spPr>
              <a:xfrm>
                <a:off x="10559086" y="7696693"/>
                <a:ext cx="14125726" cy="13869208"/>
              </a:xfrm>
              <a:prstGeom prst="rect">
                <a:avLst/>
              </a:prstGeom>
              <a:blipFill>
                <a:blip r:embed="rId4"/>
                <a:stretch>
                  <a:fillRect l="-561" t="-264" r="-561"/>
                </a:stretch>
              </a:blipFill>
              <a:ln>
                <a:noFill/>
              </a:ln>
            </p:spPr>
            <p:txBody>
              <a:bodyPr/>
              <a:lstStyle/>
              <a:p>
                <a:r>
                  <a:rPr lang="en-US">
                    <a:noFill/>
                  </a:rPr>
                  <a:t> </a:t>
                </a:r>
              </a:p>
            </p:txBody>
          </p:sp>
        </mc:Fallback>
      </mc:AlternateContent>
      <p:sp>
        <p:nvSpPr>
          <p:cNvPr id="46" name="Shape 63">
            <a:extLst>
              <a:ext uri="{FF2B5EF4-FFF2-40B4-BE49-F238E27FC236}">
                <a16:creationId xmlns:a16="http://schemas.microsoft.com/office/drawing/2014/main" id="{98D00785-3B22-8445-BFB6-F2B6486DFEB4}"/>
              </a:ext>
            </a:extLst>
          </p:cNvPr>
          <p:cNvSpPr txBox="1"/>
          <p:nvPr/>
        </p:nvSpPr>
        <p:spPr>
          <a:xfrm>
            <a:off x="25069843" y="683269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Conclusion</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075332" y="7704700"/>
            <a:ext cx="14208515" cy="12763182"/>
          </a:xfrm>
          <a:prstGeom prst="rect">
            <a:avLst/>
          </a:prstGeom>
          <a:solidFill>
            <a:schemeClr val="bg1"/>
          </a:solidFill>
          <a:ln>
            <a:noFill/>
          </a:ln>
        </p:spPr>
        <p:txBody>
          <a:bodyPr spcFirstLastPara="1" wrap="square" lIns="83806" tIns="83806" rIns="83806" bIns="83806" anchor="t" anchorCtr="0">
            <a:noAutofit/>
          </a:bodyPr>
          <a:lstStyle/>
          <a:p>
            <a:pPr marL="342900" indent="-342900" algn="just">
              <a:lnSpc>
                <a:spcPct val="115000"/>
              </a:lnSpc>
              <a:buFont typeface="Arial" panose="020B0604020202020204" pitchFamily="34" charset="0"/>
              <a:buChar char="•"/>
            </a:pPr>
            <a:r>
              <a:rPr lang="en-US" sz="2200">
                <a:latin typeface="Arial"/>
                <a:ea typeface="Oswald"/>
                <a:cs typeface="Arial"/>
              </a:rPr>
              <a:t>The solar furnace was able to output 1684 Watts of heat which is better than the commercial options making it a success. </a:t>
            </a:r>
            <a:endParaRPr lang="en-US">
              <a:cs typeface="Calibri" panose="020F0502020204030204"/>
            </a:endParaRPr>
          </a:p>
          <a:p>
            <a:pPr marL="342900" indent="-342900" algn="just">
              <a:lnSpc>
                <a:spcPct val="115000"/>
              </a:lnSpc>
              <a:buFont typeface="Arial" panose="020B0604020202020204" pitchFamily="34" charset="0"/>
              <a:buChar char="•"/>
            </a:pPr>
            <a:r>
              <a:rPr lang="en-US" sz="2200">
                <a:latin typeface="Arial"/>
                <a:ea typeface="Oswald"/>
                <a:cs typeface="Arial"/>
              </a:rPr>
              <a:t>The final cost to create the prototype was $438. The commercial option costs between $700-900. </a:t>
            </a:r>
          </a:p>
          <a:p>
            <a:pPr marL="342900" indent="-342900" algn="just">
              <a:lnSpc>
                <a:spcPct val="115000"/>
              </a:lnSpc>
              <a:buFont typeface="Arial" panose="020B0604020202020204" pitchFamily="34" charset="0"/>
              <a:buChar char="•"/>
            </a:pPr>
            <a:r>
              <a:rPr lang="en-US" sz="2200">
                <a:latin typeface="Arial"/>
                <a:ea typeface="Oswald"/>
                <a:cs typeface="Arial"/>
              </a:rPr>
              <a:t>For bulk pricing for 100 units for the prototype size of 3’ x 6’ would be $384 per unit. </a:t>
            </a:r>
          </a:p>
          <a:p>
            <a:pPr marL="342900" indent="-342900" algn="just">
              <a:lnSpc>
                <a:spcPct val="115000"/>
              </a:lnSpc>
              <a:buFont typeface="Arial" panose="020B0604020202020204" pitchFamily="34" charset="0"/>
              <a:buChar char="•"/>
            </a:pPr>
            <a:r>
              <a:rPr lang="en-US" sz="2200">
                <a:latin typeface="Arial"/>
                <a:ea typeface="Oswald"/>
                <a:cs typeface="Arial"/>
              </a:rPr>
              <a:t>Should they pursue the team's model as a replacement for the commercial models used, Red Feather would save $316 per unit. </a:t>
            </a:r>
          </a:p>
          <a:p>
            <a:pPr marL="342900" indent="-342900" algn="just">
              <a:lnSpc>
                <a:spcPct val="115000"/>
              </a:lnSpc>
              <a:buFont typeface="Arial" panose="020B0604020202020204" pitchFamily="34" charset="0"/>
              <a:buChar char="•"/>
            </a:pPr>
            <a:r>
              <a:rPr lang="en-US" sz="2200">
                <a:latin typeface="Arial"/>
                <a:ea typeface="Oswald"/>
                <a:cs typeface="Arial"/>
              </a:rPr>
              <a:t>A cost analysis was also conducted for a larger 4’x8’ model which would cost $424 per unit based on bulk pricing. </a:t>
            </a:r>
          </a:p>
          <a:p>
            <a:pPr marL="342900" indent="-342900" algn="just">
              <a:lnSpc>
                <a:spcPct val="115000"/>
              </a:lnSpc>
              <a:buFont typeface="Arial" panose="020B0604020202020204" pitchFamily="34" charset="0"/>
              <a:buChar char="•"/>
            </a:pPr>
            <a:endParaRPr lang="en-US" sz="2200">
              <a:latin typeface="Arial"/>
              <a:ea typeface="Oswald"/>
              <a:cs typeface="Arial"/>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nSpc>
                <a:spcPct val="114999"/>
              </a:lnSpc>
            </a:pPr>
            <a:endParaRPr lang="en-US" sz="2200">
              <a:latin typeface="Arial" panose="020B0604020202020204" pitchFamily="34" charset="0"/>
              <a:ea typeface="Oswald"/>
              <a:cs typeface="Arial" panose="020B0604020202020204" pitchFamily="34" charset="0"/>
            </a:endParaRPr>
          </a:p>
          <a:p>
            <a:pPr algn="ctr">
              <a:lnSpc>
                <a:spcPct val="114999"/>
              </a:lnSpc>
            </a:pPr>
            <a:endParaRPr lang="en-US" sz="2200">
              <a:latin typeface="Arial"/>
              <a:cs typeface="Arial"/>
            </a:endParaRPr>
          </a:p>
          <a:p>
            <a:pPr algn="ctr">
              <a:lnSpc>
                <a:spcPct val="114999"/>
              </a:lnSpc>
            </a:pPr>
            <a:r>
              <a:rPr lang="en-US" sz="2200">
                <a:latin typeface="Arial"/>
                <a:cs typeface="Arial"/>
              </a:rPr>
              <a:t>Figure 4. Solar Furnace Prototype</a:t>
            </a:r>
            <a:endParaRPr lang="en-US" sz="6700">
              <a:latin typeface="Arial"/>
              <a:cs typeface="Arial"/>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092938" y="20532602"/>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081011" y="21419839"/>
            <a:ext cx="14207709" cy="4643735"/>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a:latin typeface="Arial"/>
                <a:cs typeface="Arial"/>
              </a:rPr>
              <a:t>[1]“Red Feather Solar Furnace 2,” Northern Arizona University, Jan-2020</a:t>
            </a:r>
            <a:endParaRPr lang="en-US">
              <a:cs typeface="Calibri" panose="020F0502020204030204"/>
            </a:endParaRPr>
          </a:p>
          <a:p>
            <a:pPr>
              <a:lnSpc>
                <a:spcPct val="115000"/>
              </a:lnSpc>
            </a:pPr>
            <a:r>
              <a:rPr lang="en-US" sz="2200">
                <a:latin typeface="Arial"/>
                <a:cs typeface="Arial"/>
              </a:rPr>
              <a:t>[2] F. P. Incropera, T. L. Bergman, D. P. Dewitt, and A. S. Lavine, Incroperas Principles of Heat and Mass Transfer. John Wiley &amp; Sons, 2017</a:t>
            </a:r>
          </a:p>
          <a:p>
            <a:pPr>
              <a:lnSpc>
                <a:spcPct val="115000"/>
              </a:lnSpc>
            </a:pPr>
            <a:r>
              <a:rPr lang="en-US" sz="2200">
                <a:latin typeface="Arial"/>
                <a:cs typeface="Arial"/>
              </a:rPr>
              <a:t>[3]Heat Loss in PV Modules,” </a:t>
            </a:r>
            <a:r>
              <a:rPr lang="en-US" sz="2200" err="1">
                <a:latin typeface="Arial"/>
                <a:cs typeface="Arial"/>
              </a:rPr>
              <a:t>PVEducation</a:t>
            </a:r>
            <a:r>
              <a:rPr lang="en-US" sz="2200">
                <a:latin typeface="Arial"/>
                <a:cs typeface="Arial"/>
              </a:rPr>
              <a:t>. [Online]. Available: https://www.pveducation.org/pvcdrom/modules-and-arrays/heat-loss-in-pv-modules. [Accessed: 30-Mar-2020].</a:t>
            </a:r>
          </a:p>
          <a:p>
            <a:pPr rtl="0" fontAlgn="base"/>
            <a:r>
              <a:rPr lang="en-US" sz="2200">
                <a:latin typeface="Arial"/>
                <a:cs typeface="Arial"/>
              </a:rPr>
              <a:t>[4]“Sizing Fans and Ducting for Solar Air Heating Collectors,” Sizing </a:t>
            </a:r>
            <a:r>
              <a:rPr lang="en-US" sz="2200" err="1">
                <a:latin typeface="Arial"/>
                <a:cs typeface="Arial"/>
              </a:rPr>
              <a:t>Fand</a:t>
            </a:r>
            <a:r>
              <a:rPr lang="en-US" sz="2200">
                <a:latin typeface="Arial"/>
                <a:cs typeface="Arial"/>
              </a:rPr>
              <a:t> and Ducting for Solar Air Heating Collectors. [Online]. Available: </a:t>
            </a:r>
            <a:r>
              <a:rPr lang="en-US" sz="2200">
                <a:latin typeface="Arial"/>
                <a:cs typeface="Arial"/>
                <a:hlinkClick r:id="rId5">
                  <a:extLst>
                    <a:ext uri="{A12FA001-AC4F-418D-AE19-62706E023703}">
                      <ahyp:hlinkClr xmlns:ahyp="http://schemas.microsoft.com/office/drawing/2018/hyperlinkcolor" val="tx"/>
                    </a:ext>
                  </a:extLst>
                </a:hlinkClick>
              </a:rPr>
              <a:t>https://www.builditsolar.com/Projects/SpaceHeating/FanSizing/FanSizing.htm</a:t>
            </a:r>
            <a:r>
              <a:rPr lang="en-US" sz="2200">
                <a:latin typeface="Arial"/>
                <a:cs typeface="Arial"/>
              </a:rPr>
              <a:t>. [Accessed: 28-Mar-2020].​</a:t>
            </a:r>
          </a:p>
          <a:p>
            <a:pPr fontAlgn="base"/>
            <a:r>
              <a:rPr lang="en-US" sz="2200">
                <a:latin typeface="Arial"/>
                <a:cs typeface="Arial"/>
              </a:rPr>
              <a:t>[5]“OD1238-12HB-ORIN,” Orion - Axial Fans | </a:t>
            </a:r>
            <a:r>
              <a:rPr lang="en-US" sz="2200" err="1">
                <a:latin typeface="Arial"/>
                <a:cs typeface="Arial"/>
              </a:rPr>
              <a:t>Galco</a:t>
            </a:r>
            <a:r>
              <a:rPr lang="en-US" sz="2200">
                <a:latin typeface="Arial"/>
                <a:cs typeface="Arial"/>
              </a:rPr>
              <a:t> Industrial Electronics. [Online]. Available: </a:t>
            </a:r>
            <a:r>
              <a:rPr lang="en-US" sz="2200">
                <a:latin typeface="Arial"/>
                <a:cs typeface="Arial"/>
                <a:hlinkClick r:id="rId6">
                  <a:extLst>
                    <a:ext uri="{A12FA001-AC4F-418D-AE19-62706E023703}">
                      <ahyp:hlinkClr xmlns:ahyp="http://schemas.microsoft.com/office/drawing/2018/hyperlinkcolor" val="tx"/>
                    </a:ext>
                  </a:extLst>
                </a:hlinkClick>
              </a:rPr>
              <a:t>https://www.galco.com/buy/Orion/OD1238</a:t>
            </a:r>
            <a:r>
              <a:rPr lang="en-US" sz="2200">
                <a:latin typeface="Arial"/>
                <a:cs typeface="Arial"/>
              </a:rPr>
              <a:t>. [Accessed: 30-Mar-2020]. </a:t>
            </a:r>
            <a:br>
              <a:rPr lang="en-US" sz="2200">
                <a:latin typeface="Arial"/>
                <a:cs typeface="Arial"/>
              </a:rPr>
            </a:br>
            <a:r>
              <a:rPr lang="en-US" sz="2200">
                <a:latin typeface="Arial"/>
                <a:cs typeface="Arial"/>
              </a:rPr>
              <a:t>[6] M. D. Egan, Concepts in thermal comfort. Englewood Cliffs, NJ: Prentice-Hall, 1975. ​</a:t>
            </a:r>
          </a:p>
          <a:p>
            <a:pPr fontAlgn="base"/>
            <a:r>
              <a:rPr lang="en-US" sz="2200">
                <a:latin typeface="Arial"/>
                <a:cs typeface="Arial"/>
              </a:rPr>
              <a:t>[7]Thermal Conductivity of Metals, Metallic Elements and Alloys. Engineeringtoolbox.com, </a:t>
            </a:r>
          </a:p>
          <a:p>
            <a:pPr>
              <a:lnSpc>
                <a:spcPct val="115000"/>
              </a:lnSpc>
            </a:pPr>
            <a:endParaRPr lang="en-US" sz="1800" b="0" i="0" u="none" strike="noStrike">
              <a:solidFill>
                <a:srgbClr val="000000"/>
              </a:solidFill>
              <a:effectLst/>
              <a:latin typeface="Times New Roman" panose="02020603050405020304" pitchFamily="18" charset="0"/>
            </a:endParaRPr>
          </a:p>
          <a:p>
            <a:pPr>
              <a:lnSpc>
                <a:spcPct val="115000"/>
              </a:lnSpc>
            </a:pPr>
            <a:endParaRPr lang="en-US" sz="2200" b="0" i="0" u="none" strike="noStrike">
              <a:solidFill>
                <a:srgbClr val="000000"/>
              </a:solidFill>
              <a:effectLst/>
              <a:latin typeface="Times New Roman" panose="02020603050405020304" pitchFamily="18" charset="0"/>
            </a:endParaRPr>
          </a:p>
          <a:p>
            <a:pPr>
              <a:lnSpc>
                <a:spcPct val="115000"/>
              </a:lnSpc>
            </a:pPr>
            <a:r>
              <a:rPr lang="en-US" sz="800" b="0" i="0" u="none" strike="noStrike">
                <a:solidFill>
                  <a:srgbClr val="000000"/>
                </a:solidFill>
                <a:effectLst/>
                <a:latin typeface="Times New Roman"/>
                <a:cs typeface="Times New Roman"/>
              </a:rPr>
              <a:t>.</a:t>
            </a:r>
            <a:endParaRPr lang="en-US" sz="2200">
              <a:latin typeface="Times New Roman"/>
              <a:ea typeface="Oswald"/>
              <a:cs typeface="Times New Roman"/>
              <a:sym typeface="Oswald"/>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069843" y="26056468"/>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Acknowledgements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127204" y="27090147"/>
            <a:ext cx="13745876" cy="3146012"/>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3200">
                <a:latin typeface="Arial"/>
                <a:ea typeface="Oswald"/>
                <a:cs typeface="Arial"/>
              </a:rPr>
              <a:t>Red Feather L.L.C.</a:t>
            </a:r>
            <a:endParaRPr lang="en-US" sz="3200">
              <a:latin typeface="Arial" panose="020B0604020202020204" pitchFamily="34" charset="0"/>
              <a:ea typeface="Oswald"/>
              <a:cs typeface="Arial" panose="020B0604020202020204" pitchFamily="34" charset="0"/>
            </a:endParaRPr>
          </a:p>
          <a:p>
            <a:pPr>
              <a:lnSpc>
                <a:spcPct val="114999"/>
              </a:lnSpc>
            </a:pPr>
            <a:r>
              <a:rPr lang="en-US" sz="3200">
                <a:latin typeface="Arial"/>
                <a:ea typeface="Oswald"/>
                <a:cs typeface="Arial"/>
              </a:rPr>
              <a:t>NAU Mechanical Engineering Department</a:t>
            </a:r>
            <a:endParaRPr lang="en-US" sz="3200">
              <a:latin typeface="Arial" panose="020B0604020202020204" pitchFamily="34" charset="0"/>
              <a:ea typeface="Oswald"/>
              <a:cs typeface="Arial" panose="020B0604020202020204" pitchFamily="34" charset="0"/>
            </a:endParaRPr>
          </a:p>
          <a:p>
            <a:pPr>
              <a:lnSpc>
                <a:spcPct val="114999"/>
              </a:lnSpc>
            </a:pPr>
            <a:r>
              <a:rPr lang="en-US" sz="3200">
                <a:latin typeface="Arial"/>
                <a:ea typeface="Oswald"/>
                <a:cs typeface="Arial"/>
              </a:rPr>
              <a:t>Chuck Vallance </a:t>
            </a:r>
          </a:p>
          <a:p>
            <a:pPr>
              <a:lnSpc>
                <a:spcPct val="114999"/>
              </a:lnSpc>
            </a:pPr>
            <a:r>
              <a:rPr lang="en-US" sz="3200">
                <a:latin typeface="Arial"/>
                <a:ea typeface="Oswald"/>
                <a:cs typeface="Arial"/>
              </a:rPr>
              <a:t>Dr. David </a:t>
            </a:r>
            <a:r>
              <a:rPr lang="en-US" sz="3200" err="1">
                <a:latin typeface="Arial"/>
                <a:ea typeface="Oswald"/>
                <a:cs typeface="Arial"/>
              </a:rPr>
              <a:t>Trevas</a:t>
            </a:r>
            <a:endParaRPr lang="en-US" sz="3200">
              <a:latin typeface="Arial"/>
              <a:ea typeface="Oswald"/>
              <a:cs typeface="Arial"/>
            </a:endParaRPr>
          </a:p>
          <a:p>
            <a:pPr>
              <a:lnSpc>
                <a:spcPct val="114999"/>
              </a:lnSpc>
            </a:pPr>
            <a:r>
              <a:rPr lang="en-US" sz="3200">
                <a:latin typeface="Arial"/>
                <a:ea typeface="Oswald"/>
                <a:cs typeface="Arial"/>
              </a:rPr>
              <a:t>Dr. Sarah Oman</a:t>
            </a:r>
          </a:p>
          <a:p>
            <a:pPr>
              <a:lnSpc>
                <a:spcPct val="114999"/>
              </a:lnSpc>
            </a:pPr>
            <a:endParaRPr lang="en-US" sz="2200">
              <a:latin typeface="Arial"/>
              <a:ea typeface="Oswald"/>
              <a:cs typeface="Arial"/>
            </a:endParaRPr>
          </a:p>
        </p:txBody>
      </p:sp>
      <p:sp>
        <p:nvSpPr>
          <p:cNvPr id="26" name="Shape 68">
            <a:extLst>
              <a:ext uri="{FF2B5EF4-FFF2-40B4-BE49-F238E27FC236}">
                <a16:creationId xmlns:a16="http://schemas.microsoft.com/office/drawing/2014/main" id="{9455778B-2A91-4EFD-A66F-C9F5CB54AA17}"/>
              </a:ext>
            </a:extLst>
          </p:cNvPr>
          <p:cNvSpPr txBox="1"/>
          <p:nvPr/>
        </p:nvSpPr>
        <p:spPr>
          <a:xfrm>
            <a:off x="942530" y="17462494"/>
            <a:ext cx="9120580" cy="12792879"/>
          </a:xfrm>
          <a:prstGeom prst="rect">
            <a:avLst/>
          </a:prstGeom>
          <a:solidFill>
            <a:schemeClr val="bg1"/>
          </a:solidFill>
          <a:ln>
            <a:noFill/>
          </a:ln>
        </p:spPr>
        <p:txBody>
          <a:bodyPr spcFirstLastPara="1" wrap="square" lIns="83806" tIns="83806" rIns="83806" bIns="83806" anchor="t" anchorCtr="0">
            <a:noAutofit/>
          </a:bodyPr>
          <a:lstStyle/>
          <a:p>
            <a:pPr algn="just">
              <a:lnSpc>
                <a:spcPct val="115000"/>
              </a:lnSpc>
            </a:pPr>
            <a:r>
              <a:rPr lang="en-US" sz="2200">
                <a:latin typeface="Arial"/>
                <a:ea typeface="Oswald"/>
                <a:cs typeface="Arial"/>
                <a:sym typeface="Oswald"/>
              </a:rPr>
              <a:t>The customer requirements include:</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low cost</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able to heat a home </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durable </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low weight</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Easy to build. </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rPr>
              <a:t>Quiet System</a:t>
            </a:r>
          </a:p>
          <a:p>
            <a:pPr algn="just">
              <a:lnSpc>
                <a:spcPct val="114999"/>
              </a:lnSpc>
            </a:pPr>
            <a:endParaRPr lang="en-US" sz="2200">
              <a:latin typeface="Arial"/>
              <a:ea typeface="Oswald"/>
              <a:cs typeface="Arial"/>
            </a:endParaRPr>
          </a:p>
          <a:p>
            <a:pPr algn="just">
              <a:lnSpc>
                <a:spcPct val="114999"/>
              </a:lnSpc>
            </a:pPr>
            <a:r>
              <a:rPr lang="en-US" sz="2200">
                <a:latin typeface="Arial"/>
                <a:ea typeface="Oswald"/>
                <a:cs typeface="Arial"/>
                <a:sym typeface="Oswald"/>
              </a:rPr>
              <a:t>These translate into the primary engineering requirements:</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Produce at least 1500 watts/day.  </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Less than $450</a:t>
            </a:r>
            <a:endParaRPr lang="en-US" sz="2200">
              <a:latin typeface="Arial"/>
              <a:ea typeface="Oswald"/>
              <a:cs typeface="Arial"/>
            </a:endParaRPr>
          </a:p>
          <a:p>
            <a:pPr marL="342900" indent="-342900" algn="just">
              <a:lnSpc>
                <a:spcPct val="114999"/>
              </a:lnSpc>
              <a:buFont typeface="Arial"/>
              <a:buChar char="•"/>
            </a:pPr>
            <a:r>
              <a:rPr lang="en-US" sz="2200">
                <a:latin typeface="Arial"/>
                <a:ea typeface="Oswald"/>
                <a:cs typeface="Arial"/>
                <a:sym typeface="Oswald"/>
              </a:rPr>
              <a:t>Weight: &lt;100lbs. </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Robust construction and materials</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Fan noise between &lt;40 dB</a:t>
            </a:r>
            <a:endParaRPr lang="en-US" sz="2200">
              <a:latin typeface="Arial" panose="020B0604020202020204" pitchFamily="34" charset="0"/>
              <a:ea typeface="Oswald"/>
              <a:cs typeface="Arial" panose="020B0604020202020204" pitchFamily="34" charset="0"/>
            </a:endParaRPr>
          </a:p>
          <a:p>
            <a:pPr marL="342900" indent="-342900" algn="just">
              <a:lnSpc>
                <a:spcPct val="114999"/>
              </a:lnSpc>
              <a:buFont typeface="Arial"/>
              <a:buChar char="•"/>
            </a:pPr>
            <a:r>
              <a:rPr lang="en-US" sz="2200">
                <a:latin typeface="Arial"/>
                <a:ea typeface="Oswald"/>
                <a:cs typeface="Arial"/>
                <a:sym typeface="Oswald"/>
              </a:rPr>
              <a:t>Install time under 3 hours. </a:t>
            </a:r>
            <a:endParaRPr lang="en-US" sz="2200">
              <a:latin typeface="Arial" panose="020B0604020202020204" pitchFamily="34" charset="0"/>
              <a:ea typeface="Oswald"/>
              <a:cs typeface="Arial" panose="020B0604020202020204" pitchFamily="34" charset="0"/>
            </a:endParaRPr>
          </a:p>
          <a:p>
            <a:pPr algn="just">
              <a:lnSpc>
                <a:spcPct val="114999"/>
              </a:lnSpc>
            </a:pPr>
            <a:endParaRPr lang="en-US" sz="2200">
              <a:latin typeface="Arial" panose="020B0604020202020204" pitchFamily="34" charset="0"/>
              <a:ea typeface="Oswald"/>
              <a:cs typeface="Arial" panose="020B0604020202020204" pitchFamily="34" charset="0"/>
            </a:endParaRPr>
          </a:p>
          <a:p>
            <a:pPr algn="just">
              <a:lnSpc>
                <a:spcPct val="114999"/>
              </a:lnSpc>
            </a:pPr>
            <a:r>
              <a:rPr lang="en-US" sz="2200">
                <a:latin typeface="Arial"/>
                <a:ea typeface="Oswald"/>
                <a:cs typeface="Arial"/>
                <a:sym typeface="Oswald"/>
              </a:rPr>
              <a:t>The team successfully met all engineering requirements. The Quality Functional Diagram can be seen below:</a:t>
            </a:r>
            <a:endParaRPr lang="en-US" sz="2200">
              <a:latin typeface="Arial" panose="020B0604020202020204" pitchFamily="34" charset="0"/>
              <a:ea typeface="Oswald"/>
              <a:cs typeface="Arial" panose="020B0604020202020204" pitchFamily="34" charset="0"/>
            </a:endParaRPr>
          </a:p>
        </p:txBody>
      </p:sp>
      <p:sp>
        <p:nvSpPr>
          <p:cNvPr id="27" name="Shape 63">
            <a:extLst>
              <a:ext uri="{FF2B5EF4-FFF2-40B4-BE49-F238E27FC236}">
                <a16:creationId xmlns:a16="http://schemas.microsoft.com/office/drawing/2014/main" id="{DDD75E56-4932-49EE-9FB9-166E28AC6FFF}"/>
              </a:ext>
            </a:extLst>
          </p:cNvPr>
          <p:cNvSpPr txBox="1"/>
          <p:nvPr/>
        </p:nvSpPr>
        <p:spPr>
          <a:xfrm>
            <a:off x="852501" y="16594386"/>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Requirements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1" name="TextBox 30">
            <a:extLst>
              <a:ext uri="{FF2B5EF4-FFF2-40B4-BE49-F238E27FC236}">
                <a16:creationId xmlns:a16="http://schemas.microsoft.com/office/drawing/2014/main" id="{ACCE5D17-DB1C-4970-803F-80414308A1CB}"/>
              </a:ext>
            </a:extLst>
          </p:cNvPr>
          <p:cNvSpPr txBox="1"/>
          <p:nvPr/>
        </p:nvSpPr>
        <p:spPr>
          <a:xfrm>
            <a:off x="6432277" y="4878214"/>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cs typeface="Arial"/>
              </a:rPr>
              <a:t>College of Engineering and Informatics, Northern Arizona University, Flagstaff, AZ 86011</a:t>
            </a:r>
            <a:endParaRPr lang="en-US" sz="5400">
              <a:solidFill>
                <a:srgbClr val="FBCE20"/>
              </a:solidFill>
              <a:latin typeface="Arial"/>
              <a:ea typeface="Oswald"/>
              <a:cs typeface="Arial"/>
              <a:sym typeface="Oswald"/>
            </a:endParaRPr>
          </a:p>
        </p:txBody>
      </p:sp>
      <p:pic>
        <p:nvPicPr>
          <p:cNvPr id="7" name="Picture 7">
            <a:extLst>
              <a:ext uri="{FF2B5EF4-FFF2-40B4-BE49-F238E27FC236}">
                <a16:creationId xmlns:a16="http://schemas.microsoft.com/office/drawing/2014/main" id="{27CC2935-0FAA-49A2-8734-1A9D61989D60}"/>
              </a:ext>
            </a:extLst>
          </p:cNvPr>
          <p:cNvPicPr>
            <a:picLocks noChangeAspect="1"/>
          </p:cNvPicPr>
          <p:nvPr/>
        </p:nvPicPr>
        <p:blipFill>
          <a:blip r:embed="rId7"/>
          <a:stretch>
            <a:fillRect/>
          </a:stretch>
        </p:blipFill>
        <p:spPr>
          <a:xfrm>
            <a:off x="34207803" y="407509"/>
            <a:ext cx="5338469" cy="5249464"/>
          </a:xfrm>
          <a:prstGeom prst="rect">
            <a:avLst/>
          </a:prstGeom>
        </p:spPr>
      </p:pic>
      <p:pic>
        <p:nvPicPr>
          <p:cNvPr id="8" name="Picture 10" descr="A picture containing schematic&#10;&#10;Description automatically generated">
            <a:extLst>
              <a:ext uri="{FF2B5EF4-FFF2-40B4-BE49-F238E27FC236}">
                <a16:creationId xmlns:a16="http://schemas.microsoft.com/office/drawing/2014/main" id="{F0379A01-C24A-455F-BC3B-5863B67FA717}"/>
              </a:ext>
            </a:extLst>
          </p:cNvPr>
          <p:cNvPicPr>
            <a:picLocks noChangeAspect="1"/>
          </p:cNvPicPr>
          <p:nvPr/>
        </p:nvPicPr>
        <p:blipFill>
          <a:blip r:embed="rId8"/>
          <a:stretch>
            <a:fillRect/>
          </a:stretch>
        </p:blipFill>
        <p:spPr>
          <a:xfrm>
            <a:off x="1894664" y="24815416"/>
            <a:ext cx="6948826" cy="5076338"/>
          </a:xfrm>
          <a:prstGeom prst="rect">
            <a:avLst/>
          </a:prstGeom>
        </p:spPr>
      </p:pic>
      <p:sp>
        <p:nvSpPr>
          <p:cNvPr id="12" name="TextBox 11">
            <a:extLst>
              <a:ext uri="{FF2B5EF4-FFF2-40B4-BE49-F238E27FC236}">
                <a16:creationId xmlns:a16="http://schemas.microsoft.com/office/drawing/2014/main" id="{6FE6EA4C-6663-47AF-B53A-5F179F54FF48}"/>
              </a:ext>
            </a:extLst>
          </p:cNvPr>
          <p:cNvSpPr txBox="1"/>
          <p:nvPr/>
        </p:nvSpPr>
        <p:spPr>
          <a:xfrm>
            <a:off x="3817810" y="24367352"/>
            <a:ext cx="336485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Arial"/>
                <a:cs typeface="Calibri"/>
              </a:rPr>
              <a:t>Table 1: House of Quality</a:t>
            </a:r>
          </a:p>
        </p:txBody>
      </p:sp>
      <p:pic>
        <p:nvPicPr>
          <p:cNvPr id="3" name="Picture 3" descr="A picture containing table, computer, sitting, keyboard&#10;&#10;Description automatically generated">
            <a:extLst>
              <a:ext uri="{FF2B5EF4-FFF2-40B4-BE49-F238E27FC236}">
                <a16:creationId xmlns:a16="http://schemas.microsoft.com/office/drawing/2014/main" id="{286566CF-FD60-4504-9F66-EFB8AF462F77}"/>
              </a:ext>
            </a:extLst>
          </p:cNvPr>
          <p:cNvPicPr>
            <a:picLocks noChangeAspect="1"/>
          </p:cNvPicPr>
          <p:nvPr/>
        </p:nvPicPr>
        <p:blipFill>
          <a:blip r:embed="rId9"/>
          <a:stretch>
            <a:fillRect/>
          </a:stretch>
        </p:blipFill>
        <p:spPr>
          <a:xfrm>
            <a:off x="12576791" y="11782984"/>
            <a:ext cx="10090315" cy="4660841"/>
          </a:xfrm>
          <a:prstGeom prst="rect">
            <a:avLst/>
          </a:prstGeom>
        </p:spPr>
      </p:pic>
      <p:pic>
        <p:nvPicPr>
          <p:cNvPr id="15" name="Picture 10" descr="The roof of a building&#10;&#10;Description automatically generated">
            <a:extLst>
              <a:ext uri="{FF2B5EF4-FFF2-40B4-BE49-F238E27FC236}">
                <a16:creationId xmlns:a16="http://schemas.microsoft.com/office/drawing/2014/main" id="{3DCCD154-D0CB-48DB-BCD2-11456971C417}"/>
              </a:ext>
            </a:extLst>
          </p:cNvPr>
          <p:cNvPicPr>
            <a:picLocks noChangeAspect="1"/>
          </p:cNvPicPr>
          <p:nvPr/>
        </p:nvPicPr>
        <p:blipFill>
          <a:blip r:embed="rId10"/>
          <a:stretch>
            <a:fillRect/>
          </a:stretch>
        </p:blipFill>
        <p:spPr>
          <a:xfrm>
            <a:off x="26146003" y="10886555"/>
            <a:ext cx="11720080" cy="8801662"/>
          </a:xfrm>
          <a:prstGeom prst="rect">
            <a:avLst/>
          </a:prstGeom>
        </p:spPr>
      </p:pic>
      <p:pic>
        <p:nvPicPr>
          <p:cNvPr id="38" name="Picture 10" descr="Diagram, engineering drawing&#10;&#10;Description automatically generated">
            <a:extLst>
              <a:ext uri="{FF2B5EF4-FFF2-40B4-BE49-F238E27FC236}">
                <a16:creationId xmlns:a16="http://schemas.microsoft.com/office/drawing/2014/main" id="{15A8E1DE-CEC8-4B82-A5F7-9967EAFE73A6}"/>
              </a:ext>
            </a:extLst>
          </p:cNvPr>
          <p:cNvPicPr>
            <a:picLocks noChangeAspect="1"/>
          </p:cNvPicPr>
          <p:nvPr/>
        </p:nvPicPr>
        <p:blipFill>
          <a:blip r:embed="rId11"/>
          <a:stretch>
            <a:fillRect/>
          </a:stretch>
        </p:blipFill>
        <p:spPr>
          <a:xfrm>
            <a:off x="10804353" y="24484334"/>
            <a:ext cx="6807253" cy="4812227"/>
          </a:xfrm>
          <a:prstGeom prst="rect">
            <a:avLst/>
          </a:prstGeom>
        </p:spPr>
      </p:pic>
      <p:pic>
        <p:nvPicPr>
          <p:cNvPr id="39" name="Picture 12" descr="Diagram&#10;&#10;Description automatically generated">
            <a:extLst>
              <a:ext uri="{FF2B5EF4-FFF2-40B4-BE49-F238E27FC236}">
                <a16:creationId xmlns:a16="http://schemas.microsoft.com/office/drawing/2014/main" id="{E9B2C3E5-35F2-4811-89E8-1CB32F21AD6F}"/>
              </a:ext>
            </a:extLst>
          </p:cNvPr>
          <p:cNvPicPr>
            <a:picLocks noChangeAspect="1"/>
          </p:cNvPicPr>
          <p:nvPr/>
        </p:nvPicPr>
        <p:blipFill>
          <a:blip r:embed="rId12"/>
          <a:stretch>
            <a:fillRect/>
          </a:stretch>
        </p:blipFill>
        <p:spPr>
          <a:xfrm>
            <a:off x="17611606" y="24482612"/>
            <a:ext cx="6807253" cy="4813949"/>
          </a:xfrm>
          <a:prstGeom prst="rect">
            <a:avLst/>
          </a:prstGeom>
        </p:spPr>
      </p:pic>
      <p:pic>
        <p:nvPicPr>
          <p:cNvPr id="22" name="Picture 22" descr="A picture containing outdoor, standing, snow, person&#10;&#10;Description automatically generated">
            <a:extLst>
              <a:ext uri="{FF2B5EF4-FFF2-40B4-BE49-F238E27FC236}">
                <a16:creationId xmlns:a16="http://schemas.microsoft.com/office/drawing/2014/main" id="{79F99AB7-661B-4F7D-B886-24C2EE621995}"/>
              </a:ext>
            </a:extLst>
          </p:cNvPr>
          <p:cNvPicPr>
            <a:picLocks noChangeAspect="1"/>
          </p:cNvPicPr>
          <p:nvPr/>
        </p:nvPicPr>
        <p:blipFill>
          <a:blip r:embed="rId13"/>
          <a:stretch>
            <a:fillRect/>
          </a:stretch>
        </p:blipFill>
        <p:spPr>
          <a:xfrm>
            <a:off x="11929747" y="16943363"/>
            <a:ext cx="11363717" cy="3774229"/>
          </a:xfrm>
          <a:prstGeom prst="rect">
            <a:avLst/>
          </a:prstGeom>
        </p:spPr>
      </p:pic>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D074DE2EEE544498F5E17B2F07B4E1" ma:contentTypeVersion="9" ma:contentTypeDescription="Create a new document." ma:contentTypeScope="" ma:versionID="aad4932b54ebd5338b34bff4eec47ecf">
  <xsd:schema xmlns:xsd="http://www.w3.org/2001/XMLSchema" xmlns:xs="http://www.w3.org/2001/XMLSchema" xmlns:p="http://schemas.microsoft.com/office/2006/metadata/properties" xmlns:ns2="a6e9fffb-c4cd-4f4e-a5af-54d192e1f73c" targetNamespace="http://schemas.microsoft.com/office/2006/metadata/properties" ma:root="true" ma:fieldsID="3b965d3a190158771602ad2a6dc9f574" ns2:_="">
    <xsd:import namespace="a6e9fffb-c4cd-4f4e-a5af-54d192e1f7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9fffb-c4cd-4f4e-a5af-54d192e1f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16721-7A44-49CA-A8EE-60ACBE6FD4A2}">
  <ds:schemaRefs>
    <ds:schemaRef ds:uri="http://schemas.microsoft.com/sharepoint/v3/contenttype/forms"/>
  </ds:schemaRefs>
</ds:datastoreItem>
</file>

<file path=customXml/itemProps2.xml><?xml version="1.0" encoding="utf-8"?>
<ds:datastoreItem xmlns:ds="http://schemas.openxmlformats.org/officeDocument/2006/customXml" ds:itemID="{C890477A-8D2B-4830-A541-62BBF5885627}">
  <ds:schemaRefs>
    <ds:schemaRef ds:uri="a6e9fffb-c4cd-4f4e-a5af-54d192e1f7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97B518-3399-48AD-B2BC-ACCD5F89F83D}">
  <ds:schemaRefs>
    <ds:schemaRef ds:uri="a6e9fffb-c4cd-4f4e-a5af-54d192e1f7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2018-10-09T15:34:40Z</dcterms:created>
  <dcterms:modified xsi:type="dcterms:W3CDTF">2020-11-20T00:11:05Z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0x010100E7D074DE2EEE544498F5E17B2F07B4E1</vt:lpwstr>
  </property>
</Properties>
</file>